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426719-35C6-444B-A980-BD3F663C6795}" type="datetimeFigureOut">
              <a:rPr lang="el-GR" smtClean="0"/>
              <a:t>06/04/2022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694CED-F4C9-47BD-8B91-9862A02440B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29696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694CED-F4C9-47BD-8B91-9862A02440B7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91145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D9AEA-0056-4761-B249-C8B599344EB1}" type="datetimeFigureOut">
              <a:rPr lang="el-GR" smtClean="0"/>
              <a:t>06/04/2022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0293B-8445-4FAC-AF45-7988DFC5BEA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9594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D9AEA-0056-4761-B249-C8B599344EB1}" type="datetimeFigureOut">
              <a:rPr lang="el-GR" smtClean="0"/>
              <a:t>06/04/2022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0293B-8445-4FAC-AF45-7988DFC5BEA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3232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D9AEA-0056-4761-B249-C8B599344EB1}" type="datetimeFigureOut">
              <a:rPr lang="el-GR" smtClean="0"/>
              <a:t>06/04/2022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0293B-8445-4FAC-AF45-7988DFC5BEA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47901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D9AEA-0056-4761-B249-C8B599344EB1}" type="datetimeFigureOut">
              <a:rPr lang="el-GR" smtClean="0"/>
              <a:t>06/04/2022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0293B-8445-4FAC-AF45-7988DFC5BEA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21412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D9AEA-0056-4761-B249-C8B599344EB1}" type="datetimeFigureOut">
              <a:rPr lang="el-GR" smtClean="0"/>
              <a:t>06/04/2022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0293B-8445-4FAC-AF45-7988DFC5BEA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41761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D9AEA-0056-4761-B249-C8B599344EB1}" type="datetimeFigureOut">
              <a:rPr lang="el-GR" smtClean="0"/>
              <a:t>06/04/2022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0293B-8445-4FAC-AF45-7988DFC5BEA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92931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D9AEA-0056-4761-B249-C8B599344EB1}" type="datetimeFigureOut">
              <a:rPr lang="el-GR" smtClean="0"/>
              <a:t>06/04/2022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0293B-8445-4FAC-AF45-7988DFC5BEA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8519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D9AEA-0056-4761-B249-C8B599344EB1}" type="datetimeFigureOut">
              <a:rPr lang="el-GR" smtClean="0"/>
              <a:t>06/04/2022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0293B-8445-4FAC-AF45-7988DFC5BEA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3297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D9AEA-0056-4761-B249-C8B599344EB1}" type="datetimeFigureOut">
              <a:rPr lang="el-GR" smtClean="0"/>
              <a:t>06/04/2022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0293B-8445-4FAC-AF45-7988DFC5BEA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06061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D9AEA-0056-4761-B249-C8B599344EB1}" type="datetimeFigureOut">
              <a:rPr lang="el-GR" smtClean="0"/>
              <a:t>06/04/2022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0293B-8445-4FAC-AF45-7988DFC5BEA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02528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D9AEA-0056-4761-B249-C8B599344EB1}" type="datetimeFigureOut">
              <a:rPr lang="el-GR" smtClean="0"/>
              <a:t>06/04/2022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0293B-8445-4FAC-AF45-7988DFC5BEA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75871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D9AEA-0056-4761-B249-C8B599344EB1}" type="datetimeFigureOut">
              <a:rPr lang="el-GR" smtClean="0"/>
              <a:t>06/04/2022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0293B-8445-4FAC-AF45-7988DFC5BEA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32999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48" t="21202" r="18963" b="12033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2651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92" t="21465" r="19037" b="12560"/>
          <a:stretch/>
        </p:blipFill>
        <p:spPr bwMode="auto">
          <a:xfrm>
            <a:off x="107504" y="0"/>
            <a:ext cx="9036496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99549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</Words>
  <Application>Microsoft Office PowerPoint</Application>
  <PresentationFormat>On-screen Show (4:3)</PresentationFormat>
  <Paragraphs>1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Ministry of Education and Culture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1</cp:revision>
  <dcterms:created xsi:type="dcterms:W3CDTF">2022-04-06T09:53:10Z</dcterms:created>
  <dcterms:modified xsi:type="dcterms:W3CDTF">2022-04-06T09:56:42Z</dcterms:modified>
</cp:coreProperties>
</file>