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0" r:id="rId2"/>
    <p:sldId id="290" r:id="rId3"/>
    <p:sldId id="261" r:id="rId4"/>
    <p:sldId id="324" r:id="rId5"/>
    <p:sldId id="260" r:id="rId6"/>
    <p:sldId id="308" r:id="rId7"/>
    <p:sldId id="309" r:id="rId8"/>
    <p:sldId id="310" r:id="rId9"/>
    <p:sldId id="311" r:id="rId10"/>
    <p:sldId id="306" r:id="rId11"/>
    <p:sldId id="330" r:id="rId12"/>
    <p:sldId id="318" r:id="rId13"/>
    <p:sldId id="340" r:id="rId14"/>
    <p:sldId id="267" r:id="rId15"/>
    <p:sldId id="317" r:id="rId16"/>
    <p:sldId id="331" r:id="rId17"/>
    <p:sldId id="334" r:id="rId18"/>
    <p:sldId id="342" r:id="rId19"/>
    <p:sldId id="344" r:id="rId20"/>
    <p:sldId id="302" r:id="rId21"/>
    <p:sldId id="335" r:id="rId22"/>
    <p:sldId id="336" r:id="rId23"/>
    <p:sldId id="337" r:id="rId24"/>
    <p:sldId id="338" r:id="rId25"/>
    <p:sldId id="33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660066"/>
    <a:srgbClr val="CC0066"/>
    <a:srgbClr val="FF99FF"/>
    <a:srgbClr val="FFFFCC"/>
    <a:srgbClr val="4F81BD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7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4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AAA-5ADB-4494-82B2-D1720F14A31C}" type="datetimeFigureOut">
              <a:rPr lang="el-GR" smtClean="0"/>
              <a:t>28/3/2013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06888-9CB3-4E39-B99F-40BE569DE4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0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9975-54D3-43CC-9610-ABE1C23551F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5752-F7D2-4251-A274-CFE4BE49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4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9975-54D3-43CC-9610-ABE1C23551F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5752-F7D2-4251-A274-CFE4BE49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1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9975-54D3-43CC-9610-ABE1C23551F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5752-F7D2-4251-A274-CFE4BE49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9975-54D3-43CC-9610-ABE1C23551F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5752-F7D2-4251-A274-CFE4BE49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9975-54D3-43CC-9610-ABE1C23551F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5752-F7D2-4251-A274-CFE4BE49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1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9975-54D3-43CC-9610-ABE1C23551F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5752-F7D2-4251-A274-CFE4BE49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9975-54D3-43CC-9610-ABE1C23551F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5752-F7D2-4251-A274-CFE4BE49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6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9975-54D3-43CC-9610-ABE1C23551F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5752-F7D2-4251-A274-CFE4BE49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9975-54D3-43CC-9610-ABE1C23551F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5752-F7D2-4251-A274-CFE4BE49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1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9975-54D3-43CC-9610-ABE1C23551F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5752-F7D2-4251-A274-CFE4BE49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3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9975-54D3-43CC-9610-ABE1C23551F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5752-F7D2-4251-A274-CFE4BE49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3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29975-54D3-43CC-9610-ABE1C23551F0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E5752-F7D2-4251-A274-CFE4BE49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eg"/><Relationship Id="rId7" Type="http://schemas.openxmlformats.org/officeDocument/2006/relationships/hyperlink" Target="http://www.google.com.cy/url?sa=i&amp;rct=j&amp;q=brick+cartoon&amp;source=images&amp;cd=&amp;cad=rja&amp;docid=Qxw2Bdxtu8oTvM&amp;tbnid=ezGAZg0meHOPAM:&amp;ved=0CAUQjRw&amp;url=http://www.shutterstock.com/pic-79588576/stock-vector-cartoon-brick-wall.html&amp;ei=eZ9IUYTjC4rEPYL_gagK&amp;psig=AFQjCNGYeYxr2K3s_I3lDAFk-HGJrj_llg&amp;ust=1363800038903457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2.gif"/><Relationship Id="rId4" Type="http://schemas.openxmlformats.org/officeDocument/2006/relationships/image" Target="../media/image25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8.wdp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12.wdp"/><Relationship Id="rId7" Type="http://schemas.microsoft.com/office/2007/relationships/hdphoto" Target="../media/hdphoto5.wdp"/><Relationship Id="rId12" Type="http://schemas.openxmlformats.org/officeDocument/2006/relationships/image" Target="../media/image34.png"/><Relationship Id="rId17" Type="http://schemas.microsoft.com/office/2007/relationships/hdphoto" Target="../media/hdphoto10.wdp"/><Relationship Id="rId25" Type="http://schemas.microsoft.com/office/2007/relationships/hdphoto" Target="../media/hdphoto14.wdp"/><Relationship Id="rId2" Type="http://schemas.openxmlformats.org/officeDocument/2006/relationships/audio" Target="../media/media4.mp3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29" Type="http://schemas.microsoft.com/office/2007/relationships/hdphoto" Target="../media/hdphoto16.wdp"/><Relationship Id="rId1" Type="http://schemas.microsoft.com/office/2007/relationships/media" Target="../media/media4.mp3"/><Relationship Id="rId6" Type="http://schemas.openxmlformats.org/officeDocument/2006/relationships/image" Target="../media/image31.png"/><Relationship Id="rId11" Type="http://schemas.microsoft.com/office/2007/relationships/hdphoto" Target="../media/hdphoto7.wdp"/><Relationship Id="rId24" Type="http://schemas.openxmlformats.org/officeDocument/2006/relationships/image" Target="../media/image40.png"/><Relationship Id="rId32" Type="http://schemas.openxmlformats.org/officeDocument/2006/relationships/image" Target="../media/image44.png"/><Relationship Id="rId5" Type="http://schemas.openxmlformats.org/officeDocument/2006/relationships/image" Target="../media/image30.png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openxmlformats.org/officeDocument/2006/relationships/image" Target="../media/image42.png"/><Relationship Id="rId10" Type="http://schemas.openxmlformats.org/officeDocument/2006/relationships/image" Target="../media/image33.png"/><Relationship Id="rId19" Type="http://schemas.microsoft.com/office/2007/relationships/hdphoto" Target="../media/hdphoto11.wdp"/><Relationship Id="rId31" Type="http://schemas.microsoft.com/office/2007/relationships/hdphoto" Target="../media/hdphoto17.wdp"/><Relationship Id="rId4" Type="http://schemas.openxmlformats.org/officeDocument/2006/relationships/image" Target="../media/image29.png"/><Relationship Id="rId9" Type="http://schemas.microsoft.com/office/2007/relationships/hdphoto" Target="../media/hdphoto6.wdp"/><Relationship Id="rId14" Type="http://schemas.openxmlformats.org/officeDocument/2006/relationships/image" Target="../media/image35.png"/><Relationship Id="rId22" Type="http://schemas.openxmlformats.org/officeDocument/2006/relationships/image" Target="../media/image39.png"/><Relationship Id="rId27" Type="http://schemas.microsoft.com/office/2007/relationships/hdphoto" Target="../media/hdphoto15.wdp"/><Relationship Id="rId30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forparentsbyparents.com/loglink.php?cl=www.disney.go.com/disneychannel/playhouse/handymanny/index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cy/url?sa=i&amp;rct=j&amp;q=&amp;esrc=s&amp;source=images&amp;cd=&amp;cad=rja&amp;uact=8&amp;ved=0CAcQjRw&amp;url=http://smurfs.wikia.com/wiki/Hefty_Smurf&amp;ei=5cDqVP7RB4TEPK6RgdAL&amp;bvm=bv.86475890,d.bGQ&amp;psig=AFQjCNECfKprMrczabhn0ATG1vwMXyFChQ&amp;ust=1424756978638255" TargetMode="External"/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cy/url?sa=i&amp;rct=j&amp;q=&amp;esrc=s&amp;source=images&amp;cd=&amp;cad=rja&amp;uact=8&amp;ved=0CAcQjRw&amp;url=http://www.reddit.com/r/belgium/comments/2in525/dear_world_we_present_to_you_our_new_prime/&amp;ei=F8HqVNOSBo7fOJKqgfAI&amp;bvm=bv.86475890,d.bGQ&amp;psig=AFQjCNECfKprMrczabhn0ATG1vwMXyFChQ&amp;ust=1424756978638255" TargetMode="External"/><Relationship Id="rId5" Type="http://schemas.openxmlformats.org/officeDocument/2006/relationships/image" Target="../media/image48.png"/><Relationship Id="rId4" Type="http://schemas.openxmlformats.org/officeDocument/2006/relationships/hyperlink" Target="http://www.google.com.cy/url?sa=i&amp;rct=j&amp;q=&amp;esrc=s&amp;source=images&amp;cd=&amp;cad=rja&amp;uact=8&amp;ved=0CAcQjRw&amp;url=http://ponsuke2.s98.xrea.com/sg31/img.php?s%3DSmurfette&amp;ei=jMHqVNaMGMzaOO6GgKAK&amp;bvm=bv.86475890,d.bGQ&amp;psig=AFQjCNECfKprMrczabhn0ATG1vwMXyFChQ&amp;ust=1424756978638255" TargetMode="External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y/url?sa=i&amp;rct=j&amp;q=&amp;esrc=s&amp;source=images&amp;cd=&amp;cad=rja&amp;uact=8&amp;ved=0CAcQjRw&amp;url=http://www.benveldkamp.nl/persinfo.html&amp;ei=JMTqVKOtEIXBOcDogWg&amp;bvm=bv.86475890,d.bGQ&amp;psig=AFQjCNECfKprMrczabhn0ATG1vwMXyFChQ&amp;ust=1424756978638255" TargetMode="Externa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microsoft.com/office/2007/relationships/hdphoto" Target="../media/hdphoto18.wdp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y/url?sa=i&amp;rct=j&amp;q=&amp;esrc=s&amp;source=images&amp;cd=&amp;cad=rja&amp;uact=8&amp;ved=0CAcQjRw&amp;url=http://www.reddit.com/r/belgium/comments/2in525/dear_world_we_present_to_you_our_new_prime/&amp;ei=F8HqVNOSBo7fOJKqgfAI&amp;bvm=bv.86475890,d.bGQ&amp;psig=AFQjCNECfKprMrczabhn0ATG1vwMXyFChQ&amp;ust=1424756978638255" TargetMode="External"/><Relationship Id="rId7" Type="http://schemas.openxmlformats.org/officeDocument/2006/relationships/image" Target="../media/image5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hyperlink" Target="http://www.google.com.cy/url?sa=i&amp;rct=j&amp;q=%CE%BA%CE%B1%CF%81%CF%86%CE%B9+cartoon&amp;source=images&amp;cd=&amp;cad=rja&amp;docid=WELgyvCOVUIcRM&amp;tbnid=qKpCRLdDVrwKEM:&amp;ved=0CAUQjRw&amp;url=http://www.clipartguide.com/_pages/0511-1002-2522-1429.html&amp;ei=WBBFUe_NI4jTPO-IgPgG&amp;bvm=bv.43828540,d.bGE&amp;psig=AFQjCNETIB5bGD7pKElXUd7sTUrQAUJUPA&amp;ust=1363567050120274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.cy/url?sa=i&amp;source=images&amp;cd=&amp;cad=rja&amp;docid=ZQLUiA14LQyQ_M&amp;tbnid=Uzs9kJYG-aUACM:&amp;ved=0CAgQjRwwADizAg&amp;url=http://www.veritas.eu/maak-het-zelf/cupcakes-haken.aspx&amp;ei=gPhuUbeXK4ry4QT2zYHACQ&amp;psig=AFQjCNHxfuA6Ue_d7Mm_Gy_44AP_4SXCUA&amp;ust=1366313472784943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vaptisi-shop.gr/gr/img/image.jpg?id=4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714" y="1447800"/>
            <a:ext cx="1301654" cy="1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57200" y="152400"/>
            <a:ext cx="8436428" cy="1143000"/>
          </a:xfrm>
          <a:prstGeom prst="wedgeRoundRectCallout">
            <a:avLst>
              <a:gd name="adj1" fmla="val -38227"/>
              <a:gd name="adj2" fmla="val 9195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MariaAvraam" pitchFamily="2" charset="0"/>
              </a:rPr>
              <a:t>Τακτοποίησα τα βιβλία μου σε ράφια. Να βρεις, με διαφορετικούς τρόπους, πόσα είναι όλα τα βιβλία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MariaAvraam" pitchFamily="2" charset="0"/>
              </a:rPr>
              <a:t>.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676400" y="1439316"/>
            <a:ext cx="5574873" cy="5266285"/>
            <a:chOff x="1676400" y="1439316"/>
            <a:chExt cx="5574873" cy="5266285"/>
          </a:xfrm>
        </p:grpSpPr>
        <p:grpSp>
          <p:nvGrpSpPr>
            <p:cNvPr id="32" name="Group 31"/>
            <p:cNvGrpSpPr/>
            <p:nvPr/>
          </p:nvGrpSpPr>
          <p:grpSpPr>
            <a:xfrm>
              <a:off x="1681149" y="1447800"/>
              <a:ext cx="2733702" cy="2665363"/>
              <a:chOff x="1675012" y="1713078"/>
              <a:chExt cx="2733702" cy="2744837"/>
            </a:xfrm>
          </p:grpSpPr>
          <p:sp>
            <p:nvSpPr>
              <p:cNvPr id="30" name="Cube 29"/>
              <p:cNvSpPr/>
              <p:nvPr/>
            </p:nvSpPr>
            <p:spPr>
              <a:xfrm>
                <a:off x="1675012" y="2487386"/>
                <a:ext cx="2682240" cy="560614"/>
              </a:xfrm>
              <a:prstGeom prst="cube">
                <a:avLst/>
              </a:prstGeom>
              <a:solidFill>
                <a:srgbClr val="996633"/>
              </a:solidFill>
              <a:ln>
                <a:solidFill>
                  <a:srgbClr val="996633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OffAxis1Top"/>
                  <a:lightRig rig="threePt" dir="t"/>
                </a:scene3d>
              </a:bodyPr>
              <a:lstStyle/>
              <a:p>
                <a:pPr algn="ctr"/>
                <a:endParaRPr lang="el-GR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1675012" y="3886200"/>
                <a:ext cx="2733702" cy="571715"/>
              </a:xfrm>
              <a:prstGeom prst="cube">
                <a:avLst/>
              </a:prstGeom>
              <a:solidFill>
                <a:srgbClr val="996633"/>
              </a:solidFill>
              <a:ln>
                <a:solidFill>
                  <a:srgbClr val="996633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OffAxis1Top"/>
                  <a:lightRig rig="threePt" dir="t"/>
                </a:scene3d>
              </a:bodyPr>
              <a:lstStyle/>
              <a:p>
                <a:pPr algn="ctr"/>
                <a:endParaRPr lang="el-GR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037114" y="1713078"/>
                <a:ext cx="1371600" cy="2378588"/>
                <a:chOff x="611560" y="2750545"/>
                <a:chExt cx="4113813" cy="2513909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611560" y="2780928"/>
                  <a:ext cx="3312368" cy="2483526"/>
                  <a:chOff x="611560" y="2780928"/>
                  <a:chExt cx="3312368" cy="2483526"/>
                </a:xfrm>
              </p:grpSpPr>
              <p:pic>
                <p:nvPicPr>
                  <p:cNvPr id="22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0416" y="279495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1560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3262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9166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0416" y="427457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1560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3262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9166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0" name="Picture 2" descr="http://www.abcteach.com/free/b/book01_rgb2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747" b="97386" l="3541" r="9710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4707" y="2750545"/>
                  <a:ext cx="860666" cy="989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2" descr="http://www.abcteach.com/free/b/book01_rgb2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747" b="97386" l="3541" r="9710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4707" y="4250121"/>
                  <a:ext cx="860666" cy="989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" name="Group 5"/>
              <p:cNvGrpSpPr/>
              <p:nvPr/>
            </p:nvGrpSpPr>
            <p:grpSpPr>
              <a:xfrm>
                <a:off x="1676400" y="1736213"/>
                <a:ext cx="1371600" cy="2378588"/>
                <a:chOff x="611560" y="2750545"/>
                <a:chExt cx="4113813" cy="251390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611560" y="2780928"/>
                  <a:ext cx="3312368" cy="2483526"/>
                  <a:chOff x="611560" y="2780928"/>
                  <a:chExt cx="3312368" cy="2483526"/>
                </a:xfrm>
              </p:grpSpPr>
              <p:pic>
                <p:nvPicPr>
                  <p:cNvPr id="10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0416" y="279495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1560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3262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9166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0416" y="427457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1560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3262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9166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8" name="Picture 2" descr="http://www.abcteach.com/free/b/book01_rgb2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747" b="97386" l="3541" r="9710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4707" y="2750545"/>
                  <a:ext cx="860666" cy="989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2" descr="http://www.abcteach.com/free/b/book01_rgb2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747" b="97386" l="3541" r="9710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4707" y="4250121"/>
                  <a:ext cx="860666" cy="989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33" name="Group 32"/>
            <p:cNvGrpSpPr/>
            <p:nvPr/>
          </p:nvGrpSpPr>
          <p:grpSpPr>
            <a:xfrm>
              <a:off x="4517571" y="1439316"/>
              <a:ext cx="2733702" cy="2673848"/>
              <a:chOff x="1675012" y="1713078"/>
              <a:chExt cx="2733702" cy="2744837"/>
            </a:xfrm>
          </p:grpSpPr>
          <p:sp>
            <p:nvSpPr>
              <p:cNvPr id="34" name="Cube 33"/>
              <p:cNvSpPr/>
              <p:nvPr/>
            </p:nvSpPr>
            <p:spPr>
              <a:xfrm>
                <a:off x="1675012" y="2487386"/>
                <a:ext cx="2682240" cy="560614"/>
              </a:xfrm>
              <a:prstGeom prst="cube">
                <a:avLst/>
              </a:prstGeom>
              <a:solidFill>
                <a:srgbClr val="996633"/>
              </a:solidFill>
              <a:ln>
                <a:solidFill>
                  <a:srgbClr val="996633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OffAxis1Top"/>
                  <a:lightRig rig="threePt" dir="t"/>
                </a:scene3d>
              </a:bodyPr>
              <a:lstStyle/>
              <a:p>
                <a:pPr algn="ctr"/>
                <a:endParaRPr lang="el-GR"/>
              </a:p>
            </p:txBody>
          </p:sp>
          <p:sp>
            <p:nvSpPr>
              <p:cNvPr id="35" name="Cube 34"/>
              <p:cNvSpPr/>
              <p:nvPr/>
            </p:nvSpPr>
            <p:spPr>
              <a:xfrm>
                <a:off x="1675012" y="3886200"/>
                <a:ext cx="2733702" cy="571715"/>
              </a:xfrm>
              <a:prstGeom prst="cube">
                <a:avLst/>
              </a:prstGeom>
              <a:solidFill>
                <a:srgbClr val="996633"/>
              </a:solidFill>
              <a:ln>
                <a:solidFill>
                  <a:srgbClr val="996633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OffAxis1Top"/>
                  <a:lightRig rig="threePt" dir="t"/>
                </a:scene3d>
              </a:bodyPr>
              <a:lstStyle/>
              <a:p>
                <a:pPr algn="ctr"/>
                <a:endParaRPr lang="el-GR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3037114" y="1713078"/>
                <a:ext cx="1371600" cy="2378588"/>
                <a:chOff x="611560" y="2750545"/>
                <a:chExt cx="4113813" cy="2513909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611560" y="2780928"/>
                  <a:ext cx="3312368" cy="2483526"/>
                  <a:chOff x="611560" y="2780928"/>
                  <a:chExt cx="3312368" cy="2483526"/>
                </a:xfrm>
              </p:grpSpPr>
              <p:pic>
                <p:nvPicPr>
                  <p:cNvPr id="52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0416" y="279495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3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1560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4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3262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5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9166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6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0416" y="427457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7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1560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8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3262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9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9166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50" name="Picture 2" descr="http://www.abcteach.com/free/b/book01_rgb2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747" b="97386" l="3541" r="9710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4707" y="2750545"/>
                  <a:ext cx="860666" cy="989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2" descr="http://www.abcteach.com/free/b/book01_rgb2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747" b="97386" l="3541" r="9710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4707" y="4250121"/>
                  <a:ext cx="860666" cy="989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" name="Group 36"/>
              <p:cNvGrpSpPr/>
              <p:nvPr/>
            </p:nvGrpSpPr>
            <p:grpSpPr>
              <a:xfrm>
                <a:off x="1676400" y="1736213"/>
                <a:ext cx="1371600" cy="2378588"/>
                <a:chOff x="611560" y="2750545"/>
                <a:chExt cx="4113813" cy="2513909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611560" y="2780928"/>
                  <a:ext cx="3312368" cy="2483526"/>
                  <a:chOff x="611560" y="2780928"/>
                  <a:chExt cx="3312368" cy="2483526"/>
                </a:xfrm>
              </p:grpSpPr>
              <p:pic>
                <p:nvPicPr>
                  <p:cNvPr id="41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0416" y="279495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2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1560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3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3262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9166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5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0416" y="427457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1560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7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3262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9166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9" name="Picture 2" descr="http://www.abcteach.com/free/b/book01_rgb2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747" b="97386" l="3541" r="9710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4707" y="2750545"/>
                  <a:ext cx="860666" cy="989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2" descr="http://www.abcteach.com/free/b/book01_rgb2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747" b="97386" l="3541" r="9710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4707" y="4250121"/>
                  <a:ext cx="860666" cy="989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0" name="Group 59"/>
            <p:cNvGrpSpPr/>
            <p:nvPr/>
          </p:nvGrpSpPr>
          <p:grpSpPr>
            <a:xfrm>
              <a:off x="1676400" y="4113163"/>
              <a:ext cx="2733702" cy="2592438"/>
              <a:chOff x="1675012" y="1713078"/>
              <a:chExt cx="2733702" cy="2744837"/>
            </a:xfrm>
          </p:grpSpPr>
          <p:sp>
            <p:nvSpPr>
              <p:cNvPr id="61" name="Cube 60"/>
              <p:cNvSpPr/>
              <p:nvPr/>
            </p:nvSpPr>
            <p:spPr>
              <a:xfrm>
                <a:off x="1675012" y="2487386"/>
                <a:ext cx="2682240" cy="560614"/>
              </a:xfrm>
              <a:prstGeom prst="cube">
                <a:avLst/>
              </a:prstGeom>
              <a:solidFill>
                <a:srgbClr val="996633"/>
              </a:solidFill>
              <a:ln>
                <a:solidFill>
                  <a:srgbClr val="996633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OffAxis1Top"/>
                  <a:lightRig rig="threePt" dir="t"/>
                </a:scene3d>
              </a:bodyPr>
              <a:lstStyle/>
              <a:p>
                <a:pPr algn="ctr"/>
                <a:endParaRPr lang="el-GR"/>
              </a:p>
            </p:txBody>
          </p:sp>
          <p:sp>
            <p:nvSpPr>
              <p:cNvPr id="62" name="Cube 61"/>
              <p:cNvSpPr/>
              <p:nvPr/>
            </p:nvSpPr>
            <p:spPr>
              <a:xfrm>
                <a:off x="1675012" y="3886200"/>
                <a:ext cx="2733702" cy="571715"/>
              </a:xfrm>
              <a:prstGeom prst="cube">
                <a:avLst/>
              </a:prstGeom>
              <a:solidFill>
                <a:srgbClr val="996633"/>
              </a:solidFill>
              <a:ln>
                <a:solidFill>
                  <a:srgbClr val="996633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OffAxis1Top"/>
                  <a:lightRig rig="threePt" dir="t"/>
                </a:scene3d>
              </a:bodyPr>
              <a:lstStyle/>
              <a:p>
                <a:pPr algn="ctr"/>
                <a:endParaRPr lang="el-GR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3037114" y="1713078"/>
                <a:ext cx="1371600" cy="2378588"/>
                <a:chOff x="611560" y="2750545"/>
                <a:chExt cx="4113813" cy="2513909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611560" y="2780928"/>
                  <a:ext cx="3312368" cy="2483526"/>
                  <a:chOff x="611560" y="2780928"/>
                  <a:chExt cx="3312368" cy="2483526"/>
                </a:xfrm>
              </p:grpSpPr>
              <p:pic>
                <p:nvPicPr>
                  <p:cNvPr id="79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0416" y="279495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0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1560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1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3262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2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9166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3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0416" y="427457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4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1560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3262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6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9166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77" name="Picture 2" descr="http://www.abcteach.com/free/b/book01_rgb2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747" b="97386" l="3541" r="9710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4707" y="2750545"/>
                  <a:ext cx="860666" cy="989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2" descr="http://www.abcteach.com/free/b/book01_rgb2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747" b="97386" l="3541" r="9710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4707" y="4250121"/>
                  <a:ext cx="860666" cy="989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4" name="Group 63"/>
              <p:cNvGrpSpPr/>
              <p:nvPr/>
            </p:nvGrpSpPr>
            <p:grpSpPr>
              <a:xfrm>
                <a:off x="1676400" y="1736213"/>
                <a:ext cx="1371600" cy="2378588"/>
                <a:chOff x="611560" y="2750545"/>
                <a:chExt cx="4113813" cy="2513909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611560" y="2780928"/>
                  <a:ext cx="3312368" cy="2483526"/>
                  <a:chOff x="611560" y="2780928"/>
                  <a:chExt cx="3312368" cy="2483526"/>
                </a:xfrm>
              </p:grpSpPr>
              <p:pic>
                <p:nvPicPr>
                  <p:cNvPr id="68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0416" y="279495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9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1560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0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3262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1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9166" y="2780928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2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0416" y="427457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3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1560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4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3262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5" name="Picture 2" descr="http://www.abcteach.com/free/b/book01_rgb2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747" b="97386" l="3541" r="9710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9166" y="4260542"/>
                    <a:ext cx="860666" cy="9898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6" name="Picture 2" descr="http://www.abcteach.com/free/b/book01_rgb2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747" b="97386" l="3541" r="9710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4707" y="2750545"/>
                  <a:ext cx="860666" cy="989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2" descr="http://www.abcteach.com/free/b/book01_rgb2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747" b="97386" l="3541" r="9710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4707" y="4250121"/>
                  <a:ext cx="860666" cy="989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8108302" y="5571689"/>
            <a:ext cx="863600" cy="6477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4000" b="1" dirty="0">
                <a:solidFill>
                  <a:srgbClr val="0070C0"/>
                </a:solidFill>
              </a:rPr>
              <a:t>60</a:t>
            </a:r>
            <a:endParaRPr lang="en-US" altLang="el-GR" sz="4000" b="1" dirty="0">
              <a:solidFill>
                <a:srgbClr val="0070C0"/>
              </a:solidFill>
            </a:endParaRPr>
          </a:p>
        </p:txBody>
      </p:sp>
      <p:sp>
        <p:nvSpPr>
          <p:cNvPr id="88" name="Rectangle 22"/>
          <p:cNvSpPr>
            <a:spLocks noChangeArrowheads="1"/>
          </p:cNvSpPr>
          <p:nvPr/>
        </p:nvSpPr>
        <p:spPr bwMode="auto">
          <a:xfrm>
            <a:off x="7836559" y="6191479"/>
            <a:ext cx="1340098" cy="6477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srgbClr val="FF0000"/>
                </a:solidFill>
                <a:latin typeface="MariaAvraam" pitchFamily="2" charset="0"/>
              </a:rPr>
              <a:t>εξήντα</a:t>
            </a:r>
            <a:endParaRPr lang="en-US" altLang="el-GR" sz="2400" b="1" dirty="0">
              <a:solidFill>
                <a:srgbClr val="FF0000"/>
              </a:solidFill>
              <a:latin typeface="MariaAvraam" pitchFamily="2" charset="0"/>
            </a:endParaRPr>
          </a:p>
        </p:txBody>
      </p:sp>
      <p:sp>
        <p:nvSpPr>
          <p:cNvPr id="89" name="Rectangle 43"/>
          <p:cNvSpPr>
            <a:spLocks noChangeArrowheads="1"/>
          </p:cNvSpPr>
          <p:nvPr/>
        </p:nvSpPr>
        <p:spPr bwMode="auto">
          <a:xfrm>
            <a:off x="4495800" y="5675312"/>
            <a:ext cx="46085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srgbClr val="002060"/>
                </a:solidFill>
                <a:latin typeface="MariaAvraam" pitchFamily="2" charset="0"/>
              </a:rPr>
              <a:t>Όλα τα βιβλία είναι = </a:t>
            </a:r>
            <a:endParaRPr lang="en-US" altLang="el-GR" sz="2400" b="1" dirty="0">
              <a:solidFill>
                <a:srgbClr val="002060"/>
              </a:solidFill>
              <a:latin typeface="MariaAvra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7" grpId="0" animBg="1"/>
      <p:bldP spid="88" grpId="0" animBg="1"/>
      <p:bldP spid="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200" dirty="0">
                <a:latin typeface="MariaAvraam" pitchFamily="2" charset="0"/>
              </a:rPr>
              <a:t>Ποιο  </a:t>
            </a:r>
            <a:r>
              <a:rPr lang="el-GR" sz="2200" dirty="0" err="1">
                <a:latin typeface="MariaAvraam" pitchFamily="2" charset="0"/>
              </a:rPr>
              <a:t>στρουμφάκι</a:t>
            </a:r>
            <a:r>
              <a:rPr lang="el-GR" sz="2200" dirty="0">
                <a:latin typeface="MariaAvraam" pitchFamily="2" charset="0"/>
              </a:rPr>
              <a:t>  έχει  τα  πιο  πολλά  υλικά?</a:t>
            </a: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1981200" y="6061075"/>
            <a:ext cx="914400" cy="72072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4000" b="1" dirty="0">
                <a:solidFill>
                  <a:schemeClr val="accent2"/>
                </a:solidFill>
              </a:rPr>
              <a:t> </a:t>
            </a:r>
            <a:r>
              <a:rPr lang="el-GR" sz="4000" b="1" dirty="0">
                <a:solidFill>
                  <a:srgbClr val="FF0000"/>
                </a:solidFill>
              </a:rPr>
              <a:t>3</a:t>
            </a:r>
            <a:r>
              <a:rPr lang="en-US" sz="4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6356195" y="6061075"/>
            <a:ext cx="914400" cy="72072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4000" b="1" dirty="0">
                <a:solidFill>
                  <a:schemeClr val="accent2"/>
                </a:solidFill>
              </a:rPr>
              <a:t> </a:t>
            </a:r>
            <a:r>
              <a:rPr lang="el-GR" sz="4000" b="1" dirty="0">
                <a:solidFill>
                  <a:srgbClr val="FF0000"/>
                </a:solidFill>
              </a:rPr>
              <a:t>4</a:t>
            </a:r>
            <a:r>
              <a:rPr lang="en-US" sz="4000" b="1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8" name="Picture 2" descr="http://vignette3.wikia.nocookie.net/smurfsfanon/images/5/5d/Painter_Smurf_Hero_Stories.gif/revision/latest?cb=201212272047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77" y="1578961"/>
            <a:ext cx="3087313" cy="43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71999" y="1524000"/>
            <a:ext cx="4604657" cy="4365171"/>
            <a:chOff x="4445041" y="2048482"/>
            <a:chExt cx="4731616" cy="3840689"/>
          </a:xfrm>
        </p:grpSpPr>
        <p:pic>
          <p:nvPicPr>
            <p:cNvPr id="1030" name="Picture 6" descr="http://previews.123rf.com/images/ofchina/ofchina1201/ofchina120100053/11783164-building-and-house-repair-brick-cement-builder-cartoon-cement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5"/>
            <a:stretch/>
          </p:blipFill>
          <p:spPr bwMode="auto">
            <a:xfrm>
              <a:off x="6194797" y="3079215"/>
              <a:ext cx="2981860" cy="280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img2.wikia.nocookie.net/__cb20130721210040/smurfs/images/archive/7/78/20130912221736!Handy_Smurf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41" y="2048482"/>
              <a:ext cx="3164196" cy="368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8294098" y="6439832"/>
            <a:ext cx="84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φτιάχνουν</a:t>
            </a:r>
          </a:p>
          <a:p>
            <a:r>
              <a:rPr lang="el-GR" sz="1200" dirty="0"/>
              <a:t>με κύβους</a:t>
            </a:r>
          </a:p>
        </p:txBody>
      </p:sp>
    </p:spTree>
    <p:extLst>
      <p:ext uri="{BB962C8B-B14F-4D97-AF65-F5344CB8AC3E}">
        <p14:creationId xmlns:p14="http://schemas.microsoft.com/office/powerpoint/2010/main" val="42839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8162" y="1801330"/>
            <a:ext cx="1270729" cy="1806842"/>
            <a:chOff x="2750369" y="3147499"/>
            <a:chExt cx="1688915" cy="2520004"/>
          </a:xfrm>
        </p:grpSpPr>
        <p:pic>
          <p:nvPicPr>
            <p:cNvPr id="4" name="Picture 4" descr="http://www.kitgraf.com/images/cartoon/picture-smiley-angel-clip-art-free-cartoon-vector-downloa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369" y="4378685"/>
              <a:ext cx="1119291" cy="1288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i00.i.aliimg.com/wsphoto/v0/32285890572_1/10-pcs-lot-New-Nylon-Wooden-Handle-Paint-Brush-font-b-Set-b-font-for-Kid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52" r="5255" b="16878"/>
            <a:stretch/>
          </p:blipFill>
          <p:spPr bwMode="auto">
            <a:xfrm rot="10302917">
              <a:off x="2959358" y="3147499"/>
              <a:ext cx="1479926" cy="128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http://vignette3.wikia.nocookie.net/smurfsfanon/images/5/5d/Painter_Smurf_Hero_Stories.gif/revision/latest?cb=201212272047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21" y="76200"/>
            <a:ext cx="1283908" cy="17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033527" y="3631748"/>
            <a:ext cx="1270729" cy="1806842"/>
            <a:chOff x="2750369" y="3147499"/>
            <a:chExt cx="1688915" cy="2520004"/>
          </a:xfrm>
        </p:grpSpPr>
        <p:pic>
          <p:nvPicPr>
            <p:cNvPr id="18" name="Picture 4" descr="http://www.kitgraf.com/images/cartoon/picture-smiley-angel-clip-art-free-cartoon-vector-downloa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369" y="4378685"/>
              <a:ext cx="1119291" cy="1288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i00.i.aliimg.com/wsphoto/v0/32285890572_1/10-pcs-lot-New-Nylon-Wooden-Handle-Paint-Brush-font-b-Set-b-font-for-Kid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52" r="5255" b="16878"/>
            <a:stretch/>
          </p:blipFill>
          <p:spPr bwMode="auto">
            <a:xfrm rot="10302917">
              <a:off x="2959358" y="3147499"/>
              <a:ext cx="1479926" cy="128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2037564" y="1814240"/>
            <a:ext cx="1270729" cy="1806842"/>
            <a:chOff x="2750369" y="3147499"/>
            <a:chExt cx="1688915" cy="2520004"/>
          </a:xfrm>
        </p:grpSpPr>
        <p:pic>
          <p:nvPicPr>
            <p:cNvPr id="24" name="Picture 4" descr="http://www.kitgraf.com/images/cartoon/picture-smiley-angel-clip-art-free-cartoon-vector-downloa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369" y="4378685"/>
              <a:ext cx="1119291" cy="1288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i00.i.aliimg.com/wsphoto/v0/32285890572_1/10-pcs-lot-New-Nylon-Wooden-Handle-Paint-Brush-font-b-Set-b-font-for-Kid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52" r="5255" b="16878"/>
            <a:stretch/>
          </p:blipFill>
          <p:spPr bwMode="auto">
            <a:xfrm rot="10302917">
              <a:off x="2959358" y="3147499"/>
              <a:ext cx="1479926" cy="128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4" descr="http://img2.wikia.nocookie.net/__cb20130721210040/smurfs/images/archive/7/78/20130912221736!Handy_Smur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05" y="76200"/>
            <a:ext cx="1316283" cy="17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3711192" y="1886889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3711195" y="2239874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3742009" y="2605432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3742010" y="2970607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3760976" y="3333167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3745565" y="3710013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3752679" y="4095619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3778755" y="4471787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3785872" y="5221707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3785874" y="4846904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Arc 41"/>
          <p:cNvSpPr/>
          <p:nvPr/>
        </p:nvSpPr>
        <p:spPr>
          <a:xfrm>
            <a:off x="3939788" y="3174955"/>
            <a:ext cx="971550" cy="1435571"/>
          </a:xfrm>
          <a:prstGeom prst="arc">
            <a:avLst>
              <a:gd name="adj1" fmla="val 14566720"/>
              <a:gd name="adj2" fmla="val 7055605"/>
            </a:avLst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0" y="5980112"/>
            <a:ext cx="46085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3600" b="1" dirty="0">
                <a:solidFill>
                  <a:srgbClr val="FF0000"/>
                </a:solidFill>
                <a:latin typeface="MariaAvraam" pitchFamily="2" charset="0"/>
              </a:rPr>
              <a:t> 3  δεκάδες = </a:t>
            </a:r>
            <a:r>
              <a:rPr lang="el-GR" altLang="el-GR" sz="3600" b="1" dirty="0">
                <a:solidFill>
                  <a:srgbClr val="0000FF"/>
                </a:solidFill>
                <a:latin typeface="MariaAvraam" pitchFamily="2" charset="0"/>
              </a:rPr>
              <a:t>30</a:t>
            </a:r>
            <a:endParaRPr lang="en-US" altLang="el-GR" sz="3600" b="1" dirty="0">
              <a:solidFill>
                <a:srgbClr val="0000FF"/>
              </a:solidFill>
              <a:latin typeface="MariaAvraam" pitchFamily="2" charset="0"/>
            </a:endParaRPr>
          </a:p>
        </p:txBody>
      </p:sp>
      <p:pic>
        <p:nvPicPr>
          <p:cNvPr id="44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5024563" y="1894993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5024566" y="2284317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5055380" y="2649875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5055381" y="3015050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5074347" y="3377610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5058936" y="3754456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5066050" y="4140062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5092126" y="4516230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5099243" y="5266150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5099245" y="4891347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Arc 53"/>
          <p:cNvSpPr/>
          <p:nvPr/>
        </p:nvSpPr>
        <p:spPr>
          <a:xfrm>
            <a:off x="5253159" y="3219398"/>
            <a:ext cx="971550" cy="1435571"/>
          </a:xfrm>
          <a:prstGeom prst="arc">
            <a:avLst>
              <a:gd name="adj1" fmla="val 14566720"/>
              <a:gd name="adj2" fmla="val 7055605"/>
            </a:avLst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6347831" y="1886888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6347834" y="2239873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6378648" y="2605431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6378649" y="2970606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6397615" y="3333166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6382204" y="3710012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6389318" y="4095618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6415394" y="4471786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6422511" y="5221706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6422513" y="4846903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Arc 64"/>
          <p:cNvSpPr/>
          <p:nvPr/>
        </p:nvSpPr>
        <p:spPr>
          <a:xfrm>
            <a:off x="6576427" y="3174954"/>
            <a:ext cx="971550" cy="1435571"/>
          </a:xfrm>
          <a:prstGeom prst="arc">
            <a:avLst>
              <a:gd name="adj1" fmla="val 14566720"/>
              <a:gd name="adj2" fmla="val 7055605"/>
            </a:avLst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7693319" y="1888587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7693322" y="2241572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7724136" y="2607130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7724137" y="2972305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7743103" y="3334865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7727692" y="3711711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7734806" y="4097317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7760882" y="4473485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7767999" y="5223405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irc_mi" descr="http://image.shutterstock.com/display_pic_with_logo/735922/735922,1308533866,2/stock-vector-cartoon-brick-wall-79588576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8019" r="48000" b="80973"/>
          <a:stretch/>
        </p:blipFill>
        <p:spPr bwMode="auto">
          <a:xfrm>
            <a:off x="7768001" y="4848602"/>
            <a:ext cx="1263587" cy="344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6" name="Arc 75"/>
          <p:cNvSpPr/>
          <p:nvPr/>
        </p:nvSpPr>
        <p:spPr>
          <a:xfrm>
            <a:off x="7921915" y="3176653"/>
            <a:ext cx="971550" cy="1435571"/>
          </a:xfrm>
          <a:prstGeom prst="arc">
            <a:avLst>
              <a:gd name="adj1" fmla="val 14566720"/>
              <a:gd name="adj2" fmla="val 7055605"/>
            </a:avLst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43"/>
          <p:cNvSpPr>
            <a:spLocks noChangeArrowheads="1"/>
          </p:cNvSpPr>
          <p:nvPr/>
        </p:nvSpPr>
        <p:spPr bwMode="auto">
          <a:xfrm>
            <a:off x="4675367" y="5943600"/>
            <a:ext cx="46085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3600" b="1" dirty="0">
                <a:solidFill>
                  <a:srgbClr val="FF0000"/>
                </a:solidFill>
                <a:latin typeface="MariaAvraam" pitchFamily="2" charset="0"/>
              </a:rPr>
              <a:t> 4  δεκάδες = </a:t>
            </a:r>
            <a:r>
              <a:rPr lang="el-GR" altLang="el-GR" sz="3600" b="1" dirty="0">
                <a:solidFill>
                  <a:srgbClr val="0000FF"/>
                </a:solidFill>
                <a:latin typeface="MariaAvraam" pitchFamily="2" charset="0"/>
              </a:rPr>
              <a:t>40</a:t>
            </a:r>
            <a:endParaRPr lang="en-US" altLang="el-GR" sz="3600" b="1" dirty="0">
              <a:solidFill>
                <a:srgbClr val="0000FF"/>
              </a:solidFill>
              <a:latin typeface="MariaAvraam" pitchFamily="2" charset="0"/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25391" r="20898" b="12109"/>
          <a:stretch>
            <a:fillRect/>
          </a:stretch>
        </p:blipFill>
        <p:spPr bwMode="auto">
          <a:xfrm flipH="1">
            <a:off x="3548128" y="5766903"/>
            <a:ext cx="1252472" cy="100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1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224 0.16922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844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1406 0.07129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356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01771 -0.17616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881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02726 -0.2020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224 0.16922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844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1406 0.07129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3565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01771 -0.17616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8819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02726 -0.20209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224 0.16922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8449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1406 0.07129 " pathEditMode="relative" rAng="0" ptsTypes="AA">
                                      <p:cBhvr>
                                        <p:cTn id="2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3565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01771 -0.1761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8819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02726 -0.20209 " pathEditMode="relative" rAng="0" ptsTypes="AA">
                                      <p:cBhvr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224 0.16922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8449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1406 0.07129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3565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01771 -0.17616 " pathEditMode="relative" rAng="0" ptsTypes="AA">
                                      <p:cBhvr>
                                        <p:cTn id="2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8819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02726 -0.20209 " pathEditMode="relative" rAng="0" ptsTypes="AA">
                                      <p:cBhvr>
                                        <p:cTn id="2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7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8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54" grpId="0" animBg="1"/>
      <p:bldP spid="65" grpId="0" animBg="1"/>
      <p:bldP spid="76" grpId="0" animBg="1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025444" y="585183"/>
            <a:ext cx="3429000" cy="3863986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772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630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2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21488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3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28346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4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35966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5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0886" y="42824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6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49682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7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0886" y="56540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8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0886" y="64160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9</a:t>
            </a:r>
            <a:endParaRPr lang="en-US" sz="3600" dirty="0"/>
          </a:p>
        </p:txBody>
      </p:sp>
      <p:grpSp>
        <p:nvGrpSpPr>
          <p:cNvPr id="22" name="Group 45"/>
          <p:cNvGrpSpPr>
            <a:grpSpLocks/>
          </p:cNvGrpSpPr>
          <p:nvPr/>
        </p:nvGrpSpPr>
        <p:grpSpPr bwMode="auto">
          <a:xfrm rot="10800000">
            <a:off x="1795063" y="826722"/>
            <a:ext cx="274320" cy="2743200"/>
            <a:chOff x="3420" y="6407"/>
            <a:chExt cx="255" cy="3011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23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31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AutoShape 56"/>
            <p:cNvSpPr>
              <a:spLocks noChangeArrowheads="1"/>
            </p:cNvSpPr>
            <p:nvPr/>
          </p:nvSpPr>
          <p:spPr bwMode="auto">
            <a:xfrm>
              <a:off x="3420" y="64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1799419" y="825132"/>
            <a:ext cx="731520" cy="2744112"/>
            <a:chOff x="2057400" y="251166"/>
            <a:chExt cx="731520" cy="2744112"/>
          </a:xfrm>
        </p:grpSpPr>
        <p:grpSp>
          <p:nvGrpSpPr>
            <p:cNvPr id="190" name="Group 45"/>
            <p:cNvGrpSpPr>
              <a:grpSpLocks/>
            </p:cNvGrpSpPr>
            <p:nvPr/>
          </p:nvGrpSpPr>
          <p:grpSpPr bwMode="auto">
            <a:xfrm rot="10800000">
              <a:off x="2057400" y="252078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91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6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7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8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99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0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1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2" name="Group 45"/>
            <p:cNvGrpSpPr>
              <a:grpSpLocks/>
            </p:cNvGrpSpPr>
            <p:nvPr/>
          </p:nvGrpSpPr>
          <p:grpSpPr bwMode="auto">
            <a:xfrm rot="10800000">
              <a:off x="2514600" y="25116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03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4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9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11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2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3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431" name="Group 430"/>
          <p:cNvGrpSpPr/>
          <p:nvPr/>
        </p:nvGrpSpPr>
        <p:grpSpPr>
          <a:xfrm>
            <a:off x="1799419" y="827016"/>
            <a:ext cx="1188720" cy="2747355"/>
            <a:chOff x="3657600" y="304800"/>
            <a:chExt cx="1188720" cy="2747355"/>
          </a:xfrm>
        </p:grpSpPr>
        <p:grpSp>
          <p:nvGrpSpPr>
            <p:cNvPr id="214" name="Group 45"/>
            <p:cNvGrpSpPr>
              <a:grpSpLocks/>
            </p:cNvGrpSpPr>
            <p:nvPr/>
          </p:nvGrpSpPr>
          <p:grpSpPr bwMode="auto">
            <a:xfrm rot="10800000">
              <a:off x="3657600" y="308955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15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9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1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2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23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4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26" name="Group 45"/>
            <p:cNvGrpSpPr>
              <a:grpSpLocks/>
            </p:cNvGrpSpPr>
            <p:nvPr/>
          </p:nvGrpSpPr>
          <p:grpSpPr bwMode="auto">
            <a:xfrm rot="10800000">
              <a:off x="4116977" y="306622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2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3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38" name="Group 45"/>
            <p:cNvGrpSpPr>
              <a:grpSpLocks/>
            </p:cNvGrpSpPr>
            <p:nvPr/>
          </p:nvGrpSpPr>
          <p:grpSpPr bwMode="auto">
            <a:xfrm rot="10800000">
              <a:off x="4572000" y="304800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39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0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1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2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4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47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8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9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432" name="Group 431"/>
          <p:cNvGrpSpPr/>
          <p:nvPr/>
        </p:nvGrpSpPr>
        <p:grpSpPr>
          <a:xfrm>
            <a:off x="1635045" y="831262"/>
            <a:ext cx="1645920" cy="2761111"/>
            <a:chOff x="5867400" y="291045"/>
            <a:chExt cx="1645920" cy="2761111"/>
          </a:xfrm>
        </p:grpSpPr>
        <p:grpSp>
          <p:nvGrpSpPr>
            <p:cNvPr id="250" name="Group 45"/>
            <p:cNvGrpSpPr>
              <a:grpSpLocks/>
            </p:cNvGrpSpPr>
            <p:nvPr/>
          </p:nvGrpSpPr>
          <p:grpSpPr bwMode="auto">
            <a:xfrm rot="10800000">
              <a:off x="5867400" y="30895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51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2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3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4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7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59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0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1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62" name="Group 45"/>
            <p:cNvGrpSpPr>
              <a:grpSpLocks/>
            </p:cNvGrpSpPr>
            <p:nvPr/>
          </p:nvGrpSpPr>
          <p:grpSpPr bwMode="auto">
            <a:xfrm rot="10800000">
              <a:off x="6328954" y="291045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63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4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5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71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2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3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74" name="Group 45"/>
            <p:cNvGrpSpPr>
              <a:grpSpLocks/>
            </p:cNvGrpSpPr>
            <p:nvPr/>
          </p:nvGrpSpPr>
          <p:grpSpPr bwMode="auto">
            <a:xfrm rot="10800000">
              <a:off x="6766560" y="30895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75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8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9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0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2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83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4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5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" name="Group 45"/>
            <p:cNvGrpSpPr>
              <a:grpSpLocks/>
            </p:cNvGrpSpPr>
            <p:nvPr/>
          </p:nvGrpSpPr>
          <p:grpSpPr bwMode="auto">
            <a:xfrm rot="10800000">
              <a:off x="7239000" y="30895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8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9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434" name="Group 433"/>
          <p:cNvGrpSpPr/>
          <p:nvPr/>
        </p:nvGrpSpPr>
        <p:grpSpPr>
          <a:xfrm>
            <a:off x="1428216" y="818579"/>
            <a:ext cx="2183675" cy="2750666"/>
            <a:chOff x="892628" y="3387334"/>
            <a:chExt cx="2183675" cy="2750666"/>
          </a:xfrm>
        </p:grpSpPr>
        <p:grpSp>
          <p:nvGrpSpPr>
            <p:cNvPr id="298" name="Group 45"/>
            <p:cNvGrpSpPr>
              <a:grpSpLocks/>
            </p:cNvGrpSpPr>
            <p:nvPr/>
          </p:nvGrpSpPr>
          <p:grpSpPr bwMode="auto">
            <a:xfrm rot="10800000">
              <a:off x="892628" y="3387334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99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0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1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2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3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4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5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6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07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10" name="Group 45"/>
            <p:cNvGrpSpPr>
              <a:grpSpLocks/>
            </p:cNvGrpSpPr>
            <p:nvPr/>
          </p:nvGrpSpPr>
          <p:grpSpPr bwMode="auto">
            <a:xfrm rot="10800000">
              <a:off x="1349829" y="3387334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11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19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22" name="Group 45"/>
            <p:cNvGrpSpPr>
              <a:grpSpLocks/>
            </p:cNvGrpSpPr>
            <p:nvPr/>
          </p:nvGrpSpPr>
          <p:grpSpPr bwMode="auto">
            <a:xfrm rot="10800000">
              <a:off x="1822269" y="3389209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23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4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5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6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9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0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31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2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3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34" name="Group 45"/>
            <p:cNvGrpSpPr>
              <a:grpSpLocks/>
            </p:cNvGrpSpPr>
            <p:nvPr/>
          </p:nvGrpSpPr>
          <p:grpSpPr bwMode="auto">
            <a:xfrm rot="10800000">
              <a:off x="2323013" y="3387334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35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6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7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0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1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2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43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4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5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46" name="Group 45"/>
            <p:cNvGrpSpPr>
              <a:grpSpLocks/>
            </p:cNvGrpSpPr>
            <p:nvPr/>
          </p:nvGrpSpPr>
          <p:grpSpPr bwMode="auto">
            <a:xfrm rot="10800000">
              <a:off x="2801983" y="3394800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4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5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435" name="Group 434"/>
          <p:cNvGrpSpPr/>
          <p:nvPr/>
        </p:nvGrpSpPr>
        <p:grpSpPr>
          <a:xfrm>
            <a:off x="1428215" y="805806"/>
            <a:ext cx="2366554" cy="2743839"/>
            <a:chOff x="3537855" y="3394161"/>
            <a:chExt cx="2366554" cy="2743839"/>
          </a:xfrm>
        </p:grpSpPr>
        <p:grpSp>
          <p:nvGrpSpPr>
            <p:cNvPr id="358" name="Group 45"/>
            <p:cNvGrpSpPr>
              <a:grpSpLocks/>
            </p:cNvGrpSpPr>
            <p:nvPr/>
          </p:nvGrpSpPr>
          <p:grpSpPr bwMode="auto">
            <a:xfrm rot="10800000">
              <a:off x="3537855" y="3394797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59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0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1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2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3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4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67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9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70" name="Group 45"/>
            <p:cNvGrpSpPr>
              <a:grpSpLocks/>
            </p:cNvGrpSpPr>
            <p:nvPr/>
          </p:nvGrpSpPr>
          <p:grpSpPr bwMode="auto">
            <a:xfrm rot="10800000">
              <a:off x="3979817" y="3394162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71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2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3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4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5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6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7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8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79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0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1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82" name="Group 45"/>
            <p:cNvGrpSpPr>
              <a:grpSpLocks/>
            </p:cNvGrpSpPr>
            <p:nvPr/>
          </p:nvGrpSpPr>
          <p:grpSpPr bwMode="auto">
            <a:xfrm rot="10800000">
              <a:off x="4391297" y="3394161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83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4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5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6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7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8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9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0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91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2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3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94" name="Group 45"/>
            <p:cNvGrpSpPr>
              <a:grpSpLocks/>
            </p:cNvGrpSpPr>
            <p:nvPr/>
          </p:nvGrpSpPr>
          <p:grpSpPr bwMode="auto">
            <a:xfrm rot="10800000">
              <a:off x="4826724" y="3394800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95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6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7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8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1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2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03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4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5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06" name="Group 45"/>
            <p:cNvGrpSpPr>
              <a:grpSpLocks/>
            </p:cNvGrpSpPr>
            <p:nvPr/>
          </p:nvGrpSpPr>
          <p:grpSpPr bwMode="auto">
            <a:xfrm rot="10800000">
              <a:off x="5238205" y="3394798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40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1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18" name="Group 45"/>
            <p:cNvGrpSpPr>
              <a:grpSpLocks/>
            </p:cNvGrpSpPr>
            <p:nvPr/>
          </p:nvGrpSpPr>
          <p:grpSpPr bwMode="auto">
            <a:xfrm rot="10800000">
              <a:off x="5630089" y="3394799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419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2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3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4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5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6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27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8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9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44" name="Rectangle 443"/>
          <p:cNvSpPr/>
          <p:nvPr/>
        </p:nvSpPr>
        <p:spPr>
          <a:xfrm>
            <a:off x="448492" y="7610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45" name="Rectangle 444"/>
          <p:cNvSpPr/>
          <p:nvPr/>
        </p:nvSpPr>
        <p:spPr>
          <a:xfrm>
            <a:off x="448492" y="14468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46" name="Rectangle 445"/>
          <p:cNvSpPr/>
          <p:nvPr/>
        </p:nvSpPr>
        <p:spPr>
          <a:xfrm>
            <a:off x="448492" y="21326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47" name="Rectangle 446"/>
          <p:cNvSpPr/>
          <p:nvPr/>
        </p:nvSpPr>
        <p:spPr>
          <a:xfrm>
            <a:off x="448492" y="28184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48" name="Rectangle 447"/>
          <p:cNvSpPr/>
          <p:nvPr/>
        </p:nvSpPr>
        <p:spPr>
          <a:xfrm>
            <a:off x="448492" y="35804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49" name="Rectangle 448"/>
          <p:cNvSpPr/>
          <p:nvPr/>
        </p:nvSpPr>
        <p:spPr>
          <a:xfrm>
            <a:off x="459378" y="42662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50" name="Rectangle 449"/>
          <p:cNvSpPr/>
          <p:nvPr/>
        </p:nvSpPr>
        <p:spPr>
          <a:xfrm>
            <a:off x="448492" y="49520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51" name="Rectangle 450"/>
          <p:cNvSpPr/>
          <p:nvPr/>
        </p:nvSpPr>
        <p:spPr>
          <a:xfrm>
            <a:off x="459378" y="56378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52" name="Rectangle 451"/>
          <p:cNvSpPr/>
          <p:nvPr/>
        </p:nvSpPr>
        <p:spPr>
          <a:xfrm>
            <a:off x="459378" y="63998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37" name="Rectangle 36"/>
          <p:cNvSpPr/>
          <p:nvPr/>
        </p:nvSpPr>
        <p:spPr>
          <a:xfrm>
            <a:off x="10886" y="193853"/>
            <a:ext cx="365760" cy="3819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Δ</a:t>
            </a:r>
            <a:endParaRPr lang="en-US" sz="3600" b="1" dirty="0"/>
          </a:p>
        </p:txBody>
      </p:sp>
      <p:sp>
        <p:nvSpPr>
          <p:cNvPr id="38" name="Rectangle 37"/>
          <p:cNvSpPr/>
          <p:nvPr/>
        </p:nvSpPr>
        <p:spPr>
          <a:xfrm>
            <a:off x="461555" y="193854"/>
            <a:ext cx="367942" cy="3819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Μ</a:t>
            </a:r>
            <a:endParaRPr lang="en-US" sz="3200" b="1" dirty="0"/>
          </a:p>
        </p:txBody>
      </p:sp>
      <p:sp>
        <p:nvSpPr>
          <p:cNvPr id="1082" name="Rectangle 1081"/>
          <p:cNvSpPr/>
          <p:nvPr/>
        </p:nvSpPr>
        <p:spPr>
          <a:xfrm>
            <a:off x="2356233" y="5114757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084" name="Rectangle 1083"/>
          <p:cNvSpPr/>
          <p:nvPr/>
        </p:nvSpPr>
        <p:spPr>
          <a:xfrm>
            <a:off x="2384004" y="5101007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085" name="Rectangle 1084"/>
          <p:cNvSpPr/>
          <p:nvPr/>
        </p:nvSpPr>
        <p:spPr>
          <a:xfrm>
            <a:off x="2374198" y="5103870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086" name="Rectangle 1085"/>
          <p:cNvSpPr/>
          <p:nvPr/>
        </p:nvSpPr>
        <p:spPr>
          <a:xfrm>
            <a:off x="2374198" y="5102155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087" name="Rectangle 1086"/>
          <p:cNvSpPr/>
          <p:nvPr/>
        </p:nvSpPr>
        <p:spPr>
          <a:xfrm>
            <a:off x="2370919" y="5124795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088" name="Rectangle 1087"/>
          <p:cNvSpPr/>
          <p:nvPr/>
        </p:nvSpPr>
        <p:spPr>
          <a:xfrm>
            <a:off x="2370919" y="5116308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089" name="Rectangle 1088"/>
          <p:cNvSpPr/>
          <p:nvPr/>
        </p:nvSpPr>
        <p:spPr>
          <a:xfrm>
            <a:off x="1817387" y="5114536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1</a:t>
            </a:r>
            <a:endParaRPr lang="en-US" sz="6000" b="1" dirty="0"/>
          </a:p>
        </p:txBody>
      </p:sp>
      <p:sp>
        <p:nvSpPr>
          <p:cNvPr id="1090" name="Rectangle 1089"/>
          <p:cNvSpPr/>
          <p:nvPr/>
        </p:nvSpPr>
        <p:spPr>
          <a:xfrm>
            <a:off x="1823354" y="5114536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2</a:t>
            </a:r>
            <a:endParaRPr lang="en-US" sz="6000" b="1" dirty="0"/>
          </a:p>
        </p:txBody>
      </p:sp>
      <p:sp>
        <p:nvSpPr>
          <p:cNvPr id="1091" name="Rectangle 1090"/>
          <p:cNvSpPr/>
          <p:nvPr/>
        </p:nvSpPr>
        <p:spPr>
          <a:xfrm>
            <a:off x="1817914" y="5120599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3</a:t>
            </a:r>
            <a:endParaRPr lang="en-US" sz="6000" b="1" dirty="0"/>
          </a:p>
        </p:txBody>
      </p:sp>
      <p:sp>
        <p:nvSpPr>
          <p:cNvPr id="1092" name="Rectangle 1091"/>
          <p:cNvSpPr/>
          <p:nvPr/>
        </p:nvSpPr>
        <p:spPr>
          <a:xfrm>
            <a:off x="1817914" y="5114536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4</a:t>
            </a:r>
            <a:endParaRPr lang="en-US" sz="6000" b="1" dirty="0"/>
          </a:p>
        </p:txBody>
      </p:sp>
      <p:sp>
        <p:nvSpPr>
          <p:cNvPr id="1093" name="Rectangle 1092"/>
          <p:cNvSpPr/>
          <p:nvPr/>
        </p:nvSpPr>
        <p:spPr>
          <a:xfrm>
            <a:off x="1817914" y="5114536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5</a:t>
            </a:r>
            <a:endParaRPr lang="en-US" sz="6000" b="1" dirty="0"/>
          </a:p>
        </p:txBody>
      </p:sp>
      <p:sp>
        <p:nvSpPr>
          <p:cNvPr id="1094" name="Rectangle 1093"/>
          <p:cNvSpPr/>
          <p:nvPr/>
        </p:nvSpPr>
        <p:spPr>
          <a:xfrm>
            <a:off x="1817914" y="5114536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6</a:t>
            </a:r>
            <a:endParaRPr lang="en-US" sz="6000" b="1" dirty="0"/>
          </a:p>
        </p:txBody>
      </p:sp>
      <p:sp>
        <p:nvSpPr>
          <p:cNvPr id="1095" name="Rectangle 1094"/>
          <p:cNvSpPr/>
          <p:nvPr/>
        </p:nvSpPr>
        <p:spPr>
          <a:xfrm>
            <a:off x="4631906" y="585183"/>
            <a:ext cx="3429000" cy="3863986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Rectangle 1095"/>
          <p:cNvSpPr/>
          <p:nvPr/>
        </p:nvSpPr>
        <p:spPr>
          <a:xfrm>
            <a:off x="8294914" y="7698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1097" name="Rectangle 1096"/>
          <p:cNvSpPr/>
          <p:nvPr/>
        </p:nvSpPr>
        <p:spPr>
          <a:xfrm>
            <a:off x="8294914" y="14556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2</a:t>
            </a:r>
            <a:endParaRPr lang="en-US" sz="3600" dirty="0"/>
          </a:p>
        </p:txBody>
      </p:sp>
      <p:sp>
        <p:nvSpPr>
          <p:cNvPr id="1098" name="Rectangle 1097"/>
          <p:cNvSpPr/>
          <p:nvPr/>
        </p:nvSpPr>
        <p:spPr>
          <a:xfrm>
            <a:off x="8294914" y="21414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3</a:t>
            </a:r>
            <a:endParaRPr lang="en-US" sz="3600" dirty="0"/>
          </a:p>
        </p:txBody>
      </p:sp>
      <p:sp>
        <p:nvSpPr>
          <p:cNvPr id="1099" name="Rectangle 1098"/>
          <p:cNvSpPr/>
          <p:nvPr/>
        </p:nvSpPr>
        <p:spPr>
          <a:xfrm>
            <a:off x="8294914" y="28272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4</a:t>
            </a:r>
            <a:endParaRPr lang="en-US" sz="3600" dirty="0"/>
          </a:p>
        </p:txBody>
      </p:sp>
      <p:sp>
        <p:nvSpPr>
          <p:cNvPr id="1100" name="Rectangle 1099"/>
          <p:cNvSpPr/>
          <p:nvPr/>
        </p:nvSpPr>
        <p:spPr>
          <a:xfrm>
            <a:off x="8294914" y="35892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5</a:t>
            </a:r>
            <a:endParaRPr lang="en-US" sz="3600" dirty="0"/>
          </a:p>
        </p:txBody>
      </p:sp>
      <p:sp>
        <p:nvSpPr>
          <p:cNvPr id="1101" name="Rectangle 1100"/>
          <p:cNvSpPr/>
          <p:nvPr/>
        </p:nvSpPr>
        <p:spPr>
          <a:xfrm>
            <a:off x="8305800" y="42750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6</a:t>
            </a:r>
            <a:endParaRPr lang="en-US" sz="3600" dirty="0"/>
          </a:p>
        </p:txBody>
      </p:sp>
      <p:sp>
        <p:nvSpPr>
          <p:cNvPr id="1102" name="Rectangle 1101"/>
          <p:cNvSpPr/>
          <p:nvPr/>
        </p:nvSpPr>
        <p:spPr>
          <a:xfrm>
            <a:off x="8294914" y="49608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7</a:t>
            </a:r>
            <a:endParaRPr lang="en-US" sz="3600" dirty="0"/>
          </a:p>
        </p:txBody>
      </p:sp>
      <p:sp>
        <p:nvSpPr>
          <p:cNvPr id="1103" name="Rectangle 1102"/>
          <p:cNvSpPr/>
          <p:nvPr/>
        </p:nvSpPr>
        <p:spPr>
          <a:xfrm>
            <a:off x="8305800" y="56466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8</a:t>
            </a:r>
            <a:endParaRPr lang="en-US" sz="3600" dirty="0"/>
          </a:p>
        </p:txBody>
      </p:sp>
      <p:sp>
        <p:nvSpPr>
          <p:cNvPr id="1104" name="Rectangle 1103"/>
          <p:cNvSpPr/>
          <p:nvPr/>
        </p:nvSpPr>
        <p:spPr>
          <a:xfrm>
            <a:off x="8305800" y="64086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9</a:t>
            </a:r>
            <a:endParaRPr lang="en-US" sz="3600" dirty="0"/>
          </a:p>
        </p:txBody>
      </p:sp>
      <p:grpSp>
        <p:nvGrpSpPr>
          <p:cNvPr id="1105" name="Group 45"/>
          <p:cNvGrpSpPr>
            <a:grpSpLocks/>
          </p:cNvGrpSpPr>
          <p:nvPr/>
        </p:nvGrpSpPr>
        <p:grpSpPr bwMode="auto">
          <a:xfrm rot="10800000">
            <a:off x="5401525" y="826722"/>
            <a:ext cx="274320" cy="2743200"/>
            <a:chOff x="3420" y="6407"/>
            <a:chExt cx="255" cy="3011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1106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7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9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0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1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2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3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14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5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6" name="AutoShape 56"/>
            <p:cNvSpPr>
              <a:spLocks noChangeArrowheads="1"/>
            </p:cNvSpPr>
            <p:nvPr/>
          </p:nvSpPr>
          <p:spPr bwMode="auto">
            <a:xfrm>
              <a:off x="3420" y="64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17" name="Group 1116"/>
          <p:cNvGrpSpPr/>
          <p:nvPr/>
        </p:nvGrpSpPr>
        <p:grpSpPr>
          <a:xfrm>
            <a:off x="5405881" y="825132"/>
            <a:ext cx="731520" cy="2744112"/>
            <a:chOff x="2057400" y="251166"/>
            <a:chExt cx="731520" cy="2744112"/>
          </a:xfrm>
        </p:grpSpPr>
        <p:grpSp>
          <p:nvGrpSpPr>
            <p:cNvPr id="1118" name="Group 45"/>
            <p:cNvGrpSpPr>
              <a:grpSpLocks/>
            </p:cNvGrpSpPr>
            <p:nvPr/>
          </p:nvGrpSpPr>
          <p:grpSpPr bwMode="auto">
            <a:xfrm rot="10800000">
              <a:off x="2057400" y="252078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131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2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3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4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5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8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139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0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1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19" name="Group 45"/>
            <p:cNvGrpSpPr>
              <a:grpSpLocks/>
            </p:cNvGrpSpPr>
            <p:nvPr/>
          </p:nvGrpSpPr>
          <p:grpSpPr bwMode="auto">
            <a:xfrm rot="10800000">
              <a:off x="2514600" y="25116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120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1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2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3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4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5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6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7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128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9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0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142" name="Group 1141"/>
          <p:cNvGrpSpPr/>
          <p:nvPr/>
        </p:nvGrpSpPr>
        <p:grpSpPr>
          <a:xfrm>
            <a:off x="5405881" y="827016"/>
            <a:ext cx="1188720" cy="2747355"/>
            <a:chOff x="3657600" y="304800"/>
            <a:chExt cx="1188720" cy="2747355"/>
          </a:xfrm>
        </p:grpSpPr>
        <p:grpSp>
          <p:nvGrpSpPr>
            <p:cNvPr id="1143" name="Group 45"/>
            <p:cNvGrpSpPr>
              <a:grpSpLocks/>
            </p:cNvGrpSpPr>
            <p:nvPr/>
          </p:nvGrpSpPr>
          <p:grpSpPr bwMode="auto">
            <a:xfrm rot="10800000">
              <a:off x="3657600" y="308955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168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9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0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1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2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3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4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5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176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8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44" name="Group 45"/>
            <p:cNvGrpSpPr>
              <a:grpSpLocks/>
            </p:cNvGrpSpPr>
            <p:nvPr/>
          </p:nvGrpSpPr>
          <p:grpSpPr bwMode="auto">
            <a:xfrm rot="10800000">
              <a:off x="4116977" y="306622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15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16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45" name="Group 45"/>
            <p:cNvGrpSpPr>
              <a:grpSpLocks/>
            </p:cNvGrpSpPr>
            <p:nvPr/>
          </p:nvGrpSpPr>
          <p:grpSpPr bwMode="auto">
            <a:xfrm rot="10800000">
              <a:off x="4572000" y="304800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146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7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8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9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0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1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2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3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154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5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6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179" name="Group 1178"/>
          <p:cNvGrpSpPr/>
          <p:nvPr/>
        </p:nvGrpSpPr>
        <p:grpSpPr>
          <a:xfrm>
            <a:off x="5241507" y="831262"/>
            <a:ext cx="1645920" cy="2761111"/>
            <a:chOff x="5867400" y="291045"/>
            <a:chExt cx="1645920" cy="2761111"/>
          </a:xfrm>
        </p:grpSpPr>
        <p:grpSp>
          <p:nvGrpSpPr>
            <p:cNvPr id="1180" name="Group 45"/>
            <p:cNvGrpSpPr>
              <a:grpSpLocks/>
            </p:cNvGrpSpPr>
            <p:nvPr/>
          </p:nvGrpSpPr>
          <p:grpSpPr bwMode="auto">
            <a:xfrm rot="10800000">
              <a:off x="5867400" y="30895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1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2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81" name="Group 45"/>
            <p:cNvGrpSpPr>
              <a:grpSpLocks/>
            </p:cNvGrpSpPr>
            <p:nvPr/>
          </p:nvGrpSpPr>
          <p:grpSpPr bwMode="auto">
            <a:xfrm rot="10800000">
              <a:off x="6328954" y="291045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06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7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8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9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0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1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2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3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14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5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6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82" name="Group 45"/>
            <p:cNvGrpSpPr>
              <a:grpSpLocks/>
            </p:cNvGrpSpPr>
            <p:nvPr/>
          </p:nvGrpSpPr>
          <p:grpSpPr bwMode="auto">
            <a:xfrm rot="10800000">
              <a:off x="6766560" y="30895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195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6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7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8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9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0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1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2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03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4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5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83" name="Group 45"/>
            <p:cNvGrpSpPr>
              <a:grpSpLocks/>
            </p:cNvGrpSpPr>
            <p:nvPr/>
          </p:nvGrpSpPr>
          <p:grpSpPr bwMode="auto">
            <a:xfrm rot="10800000">
              <a:off x="7239000" y="30895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184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5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6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7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8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9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0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1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192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3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4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228" name="Group 1227"/>
          <p:cNvGrpSpPr/>
          <p:nvPr/>
        </p:nvGrpSpPr>
        <p:grpSpPr>
          <a:xfrm>
            <a:off x="5034678" y="818579"/>
            <a:ext cx="2183675" cy="2750666"/>
            <a:chOff x="892628" y="3387334"/>
            <a:chExt cx="2183675" cy="2750666"/>
          </a:xfrm>
        </p:grpSpPr>
        <p:grpSp>
          <p:nvGrpSpPr>
            <p:cNvPr id="1229" name="Group 45"/>
            <p:cNvGrpSpPr>
              <a:grpSpLocks/>
            </p:cNvGrpSpPr>
            <p:nvPr/>
          </p:nvGrpSpPr>
          <p:grpSpPr bwMode="auto">
            <a:xfrm rot="10800000">
              <a:off x="892628" y="3387334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78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9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0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1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2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3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4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5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86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7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8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0" name="Group 45"/>
            <p:cNvGrpSpPr>
              <a:grpSpLocks/>
            </p:cNvGrpSpPr>
            <p:nvPr/>
          </p:nvGrpSpPr>
          <p:grpSpPr bwMode="auto">
            <a:xfrm rot="10800000">
              <a:off x="1349829" y="3387334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6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7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1" name="Group 45"/>
            <p:cNvGrpSpPr>
              <a:grpSpLocks/>
            </p:cNvGrpSpPr>
            <p:nvPr/>
          </p:nvGrpSpPr>
          <p:grpSpPr bwMode="auto">
            <a:xfrm rot="10800000">
              <a:off x="1822269" y="3389209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56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7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8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9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0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1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2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3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64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5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6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2" name="Group 45"/>
            <p:cNvGrpSpPr>
              <a:grpSpLocks/>
            </p:cNvGrpSpPr>
            <p:nvPr/>
          </p:nvGrpSpPr>
          <p:grpSpPr bwMode="auto">
            <a:xfrm rot="10800000">
              <a:off x="2323013" y="3387334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45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6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7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8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9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0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1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2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53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4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5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3" name="Group 45"/>
            <p:cNvGrpSpPr>
              <a:grpSpLocks/>
            </p:cNvGrpSpPr>
            <p:nvPr/>
          </p:nvGrpSpPr>
          <p:grpSpPr bwMode="auto">
            <a:xfrm rot="10800000">
              <a:off x="2801983" y="3394800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34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5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6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7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8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9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0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1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42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3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4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289" name="Group 1288"/>
          <p:cNvGrpSpPr/>
          <p:nvPr/>
        </p:nvGrpSpPr>
        <p:grpSpPr>
          <a:xfrm>
            <a:off x="5034677" y="805806"/>
            <a:ext cx="2366554" cy="2743839"/>
            <a:chOff x="3537855" y="3394161"/>
            <a:chExt cx="2366554" cy="2743839"/>
          </a:xfrm>
        </p:grpSpPr>
        <p:grpSp>
          <p:nvGrpSpPr>
            <p:cNvPr id="1290" name="Group 45"/>
            <p:cNvGrpSpPr>
              <a:grpSpLocks/>
            </p:cNvGrpSpPr>
            <p:nvPr/>
          </p:nvGrpSpPr>
          <p:grpSpPr bwMode="auto">
            <a:xfrm rot="10800000">
              <a:off x="3537855" y="3394797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351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2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3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4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5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6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7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8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59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0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1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91" name="Group 45"/>
            <p:cNvGrpSpPr>
              <a:grpSpLocks/>
            </p:cNvGrpSpPr>
            <p:nvPr/>
          </p:nvGrpSpPr>
          <p:grpSpPr bwMode="auto">
            <a:xfrm rot="10800000">
              <a:off x="3979817" y="3394162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340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1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2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3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4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5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6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7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48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9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0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92" name="Group 45"/>
            <p:cNvGrpSpPr>
              <a:grpSpLocks/>
            </p:cNvGrpSpPr>
            <p:nvPr/>
          </p:nvGrpSpPr>
          <p:grpSpPr bwMode="auto">
            <a:xfrm rot="10800000">
              <a:off x="4391297" y="3394161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329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0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1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2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3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4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5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6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37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8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9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93" name="Group 45"/>
            <p:cNvGrpSpPr>
              <a:grpSpLocks/>
            </p:cNvGrpSpPr>
            <p:nvPr/>
          </p:nvGrpSpPr>
          <p:grpSpPr bwMode="auto">
            <a:xfrm rot="10800000">
              <a:off x="4826724" y="3394800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318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9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0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1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2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3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4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5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26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7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8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94" name="Group 45"/>
            <p:cNvGrpSpPr>
              <a:grpSpLocks/>
            </p:cNvGrpSpPr>
            <p:nvPr/>
          </p:nvGrpSpPr>
          <p:grpSpPr bwMode="auto">
            <a:xfrm rot="10800000">
              <a:off x="5238205" y="3394798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30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1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95" name="Group 45"/>
            <p:cNvGrpSpPr>
              <a:grpSpLocks/>
            </p:cNvGrpSpPr>
            <p:nvPr/>
          </p:nvGrpSpPr>
          <p:grpSpPr bwMode="auto">
            <a:xfrm rot="10800000">
              <a:off x="5630089" y="3394799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96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7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8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9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1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2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3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04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5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6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62" name="Rectangle 1361"/>
          <p:cNvSpPr/>
          <p:nvPr/>
        </p:nvSpPr>
        <p:spPr>
          <a:xfrm>
            <a:off x="8743406" y="7537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63" name="Rectangle 1362"/>
          <p:cNvSpPr/>
          <p:nvPr/>
        </p:nvSpPr>
        <p:spPr>
          <a:xfrm>
            <a:off x="8743406" y="14395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64" name="Rectangle 1363"/>
          <p:cNvSpPr/>
          <p:nvPr/>
        </p:nvSpPr>
        <p:spPr>
          <a:xfrm>
            <a:off x="8743406" y="21253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65" name="Rectangle 1364"/>
          <p:cNvSpPr/>
          <p:nvPr/>
        </p:nvSpPr>
        <p:spPr>
          <a:xfrm>
            <a:off x="8743406" y="28111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66" name="Rectangle 1365"/>
          <p:cNvSpPr/>
          <p:nvPr/>
        </p:nvSpPr>
        <p:spPr>
          <a:xfrm>
            <a:off x="8743406" y="35731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67" name="Rectangle 1366"/>
          <p:cNvSpPr/>
          <p:nvPr/>
        </p:nvSpPr>
        <p:spPr>
          <a:xfrm>
            <a:off x="8754292" y="42589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68" name="Rectangle 1367"/>
          <p:cNvSpPr/>
          <p:nvPr/>
        </p:nvSpPr>
        <p:spPr>
          <a:xfrm>
            <a:off x="8743406" y="49447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69" name="Rectangle 1368"/>
          <p:cNvSpPr/>
          <p:nvPr/>
        </p:nvSpPr>
        <p:spPr>
          <a:xfrm>
            <a:off x="8754292" y="56305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70" name="Rectangle 1369"/>
          <p:cNvSpPr/>
          <p:nvPr/>
        </p:nvSpPr>
        <p:spPr>
          <a:xfrm>
            <a:off x="8754292" y="63925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97" name="Rectangle 1396"/>
          <p:cNvSpPr/>
          <p:nvPr/>
        </p:nvSpPr>
        <p:spPr>
          <a:xfrm>
            <a:off x="8305800" y="186498"/>
            <a:ext cx="365760" cy="3819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Δ</a:t>
            </a:r>
            <a:endParaRPr lang="en-US" sz="3600" b="1" dirty="0"/>
          </a:p>
        </p:txBody>
      </p:sp>
      <p:sp>
        <p:nvSpPr>
          <p:cNvPr id="1398" name="Rectangle 1397"/>
          <p:cNvSpPr/>
          <p:nvPr/>
        </p:nvSpPr>
        <p:spPr>
          <a:xfrm>
            <a:off x="8756469" y="186499"/>
            <a:ext cx="367942" cy="3819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Μ</a:t>
            </a:r>
            <a:endParaRPr lang="en-US" sz="3200" b="1" dirty="0"/>
          </a:p>
        </p:txBody>
      </p:sp>
      <p:sp>
        <p:nvSpPr>
          <p:cNvPr id="1399" name="Rectangle 1398"/>
          <p:cNvSpPr/>
          <p:nvPr/>
        </p:nvSpPr>
        <p:spPr>
          <a:xfrm>
            <a:off x="6857488" y="5106871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400" name="Rectangle 1399"/>
          <p:cNvSpPr/>
          <p:nvPr/>
        </p:nvSpPr>
        <p:spPr>
          <a:xfrm>
            <a:off x="6873348" y="5094957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401" name="Rectangle 1400"/>
          <p:cNvSpPr/>
          <p:nvPr/>
        </p:nvSpPr>
        <p:spPr>
          <a:xfrm>
            <a:off x="6854849" y="5097841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402" name="Rectangle 1401"/>
          <p:cNvSpPr/>
          <p:nvPr/>
        </p:nvSpPr>
        <p:spPr>
          <a:xfrm>
            <a:off x="6873348" y="5090667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403" name="Rectangle 1402"/>
          <p:cNvSpPr/>
          <p:nvPr/>
        </p:nvSpPr>
        <p:spPr>
          <a:xfrm>
            <a:off x="6862385" y="5095624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404" name="Rectangle 1403"/>
          <p:cNvSpPr/>
          <p:nvPr/>
        </p:nvSpPr>
        <p:spPr>
          <a:xfrm>
            <a:off x="6873348" y="5095624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405" name="Rectangle 1404"/>
          <p:cNvSpPr/>
          <p:nvPr/>
        </p:nvSpPr>
        <p:spPr>
          <a:xfrm>
            <a:off x="6300183" y="5096092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1</a:t>
            </a:r>
            <a:endParaRPr lang="en-US" sz="6000" b="1" dirty="0"/>
          </a:p>
        </p:txBody>
      </p:sp>
      <p:sp>
        <p:nvSpPr>
          <p:cNvPr id="1406" name="Rectangle 1405"/>
          <p:cNvSpPr/>
          <p:nvPr/>
        </p:nvSpPr>
        <p:spPr>
          <a:xfrm>
            <a:off x="6306150" y="5096092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2</a:t>
            </a:r>
            <a:endParaRPr lang="en-US" sz="6000" b="1" dirty="0"/>
          </a:p>
        </p:txBody>
      </p:sp>
      <p:sp>
        <p:nvSpPr>
          <p:cNvPr id="1407" name="Rectangle 1406"/>
          <p:cNvSpPr/>
          <p:nvPr/>
        </p:nvSpPr>
        <p:spPr>
          <a:xfrm>
            <a:off x="6300710" y="5102155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3</a:t>
            </a:r>
            <a:endParaRPr lang="en-US" sz="6000" b="1" dirty="0"/>
          </a:p>
        </p:txBody>
      </p:sp>
      <p:sp>
        <p:nvSpPr>
          <p:cNvPr id="1408" name="Rectangle 1407"/>
          <p:cNvSpPr/>
          <p:nvPr/>
        </p:nvSpPr>
        <p:spPr>
          <a:xfrm>
            <a:off x="6300710" y="5096092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4</a:t>
            </a:r>
            <a:endParaRPr lang="en-US" sz="6000" b="1" dirty="0"/>
          </a:p>
        </p:txBody>
      </p:sp>
      <p:sp>
        <p:nvSpPr>
          <p:cNvPr id="1409" name="Rectangle 1408"/>
          <p:cNvSpPr/>
          <p:nvPr/>
        </p:nvSpPr>
        <p:spPr>
          <a:xfrm>
            <a:off x="6300710" y="5096092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5</a:t>
            </a:r>
            <a:endParaRPr lang="en-US" sz="6000" b="1" dirty="0"/>
          </a:p>
        </p:txBody>
      </p:sp>
      <p:sp>
        <p:nvSpPr>
          <p:cNvPr id="1410" name="Rectangle 1409"/>
          <p:cNvSpPr/>
          <p:nvPr/>
        </p:nvSpPr>
        <p:spPr>
          <a:xfrm>
            <a:off x="6300710" y="5096092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6</a:t>
            </a:r>
            <a:endParaRPr lang="en-US" sz="6000" b="1" dirty="0"/>
          </a:p>
        </p:txBody>
      </p:sp>
      <p:sp>
        <p:nvSpPr>
          <p:cNvPr id="1411" name="Rectangle 1410"/>
          <p:cNvSpPr/>
          <p:nvPr/>
        </p:nvSpPr>
        <p:spPr>
          <a:xfrm>
            <a:off x="4056592" y="80011"/>
            <a:ext cx="397852" cy="37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&gt;</a:t>
            </a:r>
            <a:endParaRPr lang="en-US" sz="4800" b="1" dirty="0"/>
          </a:p>
        </p:txBody>
      </p:sp>
      <p:sp>
        <p:nvSpPr>
          <p:cNvPr id="1412" name="Rectangle 1411"/>
          <p:cNvSpPr/>
          <p:nvPr/>
        </p:nvSpPr>
        <p:spPr>
          <a:xfrm>
            <a:off x="4546474" y="65862"/>
            <a:ext cx="397852" cy="37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&lt;</a:t>
            </a:r>
            <a:endParaRPr lang="en-US" sz="4800" b="1" dirty="0"/>
          </a:p>
        </p:txBody>
      </p:sp>
      <p:pic>
        <p:nvPicPr>
          <p:cNvPr id="14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25391" r="20898" b="12109"/>
          <a:stretch>
            <a:fillRect/>
          </a:stretch>
        </p:blipFill>
        <p:spPr bwMode="auto">
          <a:xfrm>
            <a:off x="3328205" y="4815194"/>
            <a:ext cx="24365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25391" r="20898" b="12109"/>
          <a:stretch>
            <a:fillRect/>
          </a:stretch>
        </p:blipFill>
        <p:spPr bwMode="auto">
          <a:xfrm flipH="1">
            <a:off x="3371695" y="4815194"/>
            <a:ext cx="242717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9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2"/>
                  </p:tgtEl>
                </p:cond>
              </p:nextCondLst>
            </p:seq>
          </p:childTnLst>
        </p:cTn>
      </p:par>
    </p:tnLst>
    <p:bldLst>
      <p:bldP spid="1082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025444" y="585183"/>
            <a:ext cx="3429000" cy="3863986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772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630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2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21488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3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28346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4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35966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5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0886" y="42824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6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49682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7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0886" y="56540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8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0886" y="6416040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9</a:t>
            </a:r>
            <a:endParaRPr lang="en-US" sz="3600" dirty="0"/>
          </a:p>
        </p:txBody>
      </p:sp>
      <p:grpSp>
        <p:nvGrpSpPr>
          <p:cNvPr id="22" name="Group 45"/>
          <p:cNvGrpSpPr>
            <a:grpSpLocks/>
          </p:cNvGrpSpPr>
          <p:nvPr/>
        </p:nvGrpSpPr>
        <p:grpSpPr bwMode="auto">
          <a:xfrm rot="10800000">
            <a:off x="1795063" y="826722"/>
            <a:ext cx="274320" cy="2743200"/>
            <a:chOff x="3420" y="6407"/>
            <a:chExt cx="255" cy="3011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23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31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AutoShape 56"/>
            <p:cNvSpPr>
              <a:spLocks noChangeArrowheads="1"/>
            </p:cNvSpPr>
            <p:nvPr/>
          </p:nvSpPr>
          <p:spPr bwMode="auto">
            <a:xfrm>
              <a:off x="3420" y="64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1799419" y="825132"/>
            <a:ext cx="731520" cy="2744112"/>
            <a:chOff x="2057400" y="251166"/>
            <a:chExt cx="731520" cy="2744112"/>
          </a:xfrm>
        </p:grpSpPr>
        <p:grpSp>
          <p:nvGrpSpPr>
            <p:cNvPr id="190" name="Group 45"/>
            <p:cNvGrpSpPr>
              <a:grpSpLocks/>
            </p:cNvGrpSpPr>
            <p:nvPr/>
          </p:nvGrpSpPr>
          <p:grpSpPr bwMode="auto">
            <a:xfrm rot="10800000">
              <a:off x="2057400" y="252078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91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6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7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8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99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0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1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2" name="Group 45"/>
            <p:cNvGrpSpPr>
              <a:grpSpLocks/>
            </p:cNvGrpSpPr>
            <p:nvPr/>
          </p:nvGrpSpPr>
          <p:grpSpPr bwMode="auto">
            <a:xfrm rot="10800000">
              <a:off x="2514600" y="25116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03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4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9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11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2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3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431" name="Group 430"/>
          <p:cNvGrpSpPr/>
          <p:nvPr/>
        </p:nvGrpSpPr>
        <p:grpSpPr>
          <a:xfrm>
            <a:off x="1799419" y="827016"/>
            <a:ext cx="1188720" cy="2747355"/>
            <a:chOff x="3657600" y="304800"/>
            <a:chExt cx="1188720" cy="2747355"/>
          </a:xfrm>
        </p:grpSpPr>
        <p:grpSp>
          <p:nvGrpSpPr>
            <p:cNvPr id="214" name="Group 45"/>
            <p:cNvGrpSpPr>
              <a:grpSpLocks/>
            </p:cNvGrpSpPr>
            <p:nvPr/>
          </p:nvGrpSpPr>
          <p:grpSpPr bwMode="auto">
            <a:xfrm rot="10800000">
              <a:off x="3657600" y="308955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15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9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1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2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23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4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26" name="Group 45"/>
            <p:cNvGrpSpPr>
              <a:grpSpLocks/>
            </p:cNvGrpSpPr>
            <p:nvPr/>
          </p:nvGrpSpPr>
          <p:grpSpPr bwMode="auto">
            <a:xfrm rot="10800000">
              <a:off x="4116977" y="306622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2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3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38" name="Group 45"/>
            <p:cNvGrpSpPr>
              <a:grpSpLocks/>
            </p:cNvGrpSpPr>
            <p:nvPr/>
          </p:nvGrpSpPr>
          <p:grpSpPr bwMode="auto">
            <a:xfrm rot="10800000">
              <a:off x="4572000" y="304800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39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0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1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2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4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47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8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9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432" name="Group 431"/>
          <p:cNvGrpSpPr/>
          <p:nvPr/>
        </p:nvGrpSpPr>
        <p:grpSpPr>
          <a:xfrm>
            <a:off x="1635045" y="831262"/>
            <a:ext cx="1645920" cy="2761111"/>
            <a:chOff x="5867400" y="291045"/>
            <a:chExt cx="1645920" cy="2761111"/>
          </a:xfrm>
        </p:grpSpPr>
        <p:grpSp>
          <p:nvGrpSpPr>
            <p:cNvPr id="250" name="Group 45"/>
            <p:cNvGrpSpPr>
              <a:grpSpLocks/>
            </p:cNvGrpSpPr>
            <p:nvPr/>
          </p:nvGrpSpPr>
          <p:grpSpPr bwMode="auto">
            <a:xfrm rot="10800000">
              <a:off x="5867400" y="30895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51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2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3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4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7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59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0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1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62" name="Group 45"/>
            <p:cNvGrpSpPr>
              <a:grpSpLocks/>
            </p:cNvGrpSpPr>
            <p:nvPr/>
          </p:nvGrpSpPr>
          <p:grpSpPr bwMode="auto">
            <a:xfrm rot="10800000">
              <a:off x="6328954" y="291045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63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4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5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9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71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2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3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74" name="Group 45"/>
            <p:cNvGrpSpPr>
              <a:grpSpLocks/>
            </p:cNvGrpSpPr>
            <p:nvPr/>
          </p:nvGrpSpPr>
          <p:grpSpPr bwMode="auto">
            <a:xfrm rot="10800000">
              <a:off x="6766560" y="30895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75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8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9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0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2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83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4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5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" name="Group 45"/>
            <p:cNvGrpSpPr>
              <a:grpSpLocks/>
            </p:cNvGrpSpPr>
            <p:nvPr/>
          </p:nvGrpSpPr>
          <p:grpSpPr bwMode="auto">
            <a:xfrm rot="10800000">
              <a:off x="7239000" y="30895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8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9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434" name="Group 433"/>
          <p:cNvGrpSpPr/>
          <p:nvPr/>
        </p:nvGrpSpPr>
        <p:grpSpPr>
          <a:xfrm>
            <a:off x="1428216" y="818579"/>
            <a:ext cx="2183675" cy="2750666"/>
            <a:chOff x="892628" y="3387334"/>
            <a:chExt cx="2183675" cy="2750666"/>
          </a:xfrm>
        </p:grpSpPr>
        <p:grpSp>
          <p:nvGrpSpPr>
            <p:cNvPr id="298" name="Group 45"/>
            <p:cNvGrpSpPr>
              <a:grpSpLocks/>
            </p:cNvGrpSpPr>
            <p:nvPr/>
          </p:nvGrpSpPr>
          <p:grpSpPr bwMode="auto">
            <a:xfrm rot="10800000">
              <a:off x="892628" y="3387334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99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0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1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2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3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4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5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6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07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10" name="Group 45"/>
            <p:cNvGrpSpPr>
              <a:grpSpLocks/>
            </p:cNvGrpSpPr>
            <p:nvPr/>
          </p:nvGrpSpPr>
          <p:grpSpPr bwMode="auto">
            <a:xfrm rot="10800000">
              <a:off x="1349829" y="3387334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11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19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22" name="Group 45"/>
            <p:cNvGrpSpPr>
              <a:grpSpLocks/>
            </p:cNvGrpSpPr>
            <p:nvPr/>
          </p:nvGrpSpPr>
          <p:grpSpPr bwMode="auto">
            <a:xfrm rot="10800000">
              <a:off x="1822269" y="3389209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23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4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5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6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9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0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31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2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3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34" name="Group 45"/>
            <p:cNvGrpSpPr>
              <a:grpSpLocks/>
            </p:cNvGrpSpPr>
            <p:nvPr/>
          </p:nvGrpSpPr>
          <p:grpSpPr bwMode="auto">
            <a:xfrm rot="10800000">
              <a:off x="2323013" y="3387334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35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6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7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0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1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2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43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4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5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46" name="Group 45"/>
            <p:cNvGrpSpPr>
              <a:grpSpLocks/>
            </p:cNvGrpSpPr>
            <p:nvPr/>
          </p:nvGrpSpPr>
          <p:grpSpPr bwMode="auto">
            <a:xfrm rot="10800000">
              <a:off x="2801983" y="3394800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4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5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435" name="Group 434"/>
          <p:cNvGrpSpPr/>
          <p:nvPr/>
        </p:nvGrpSpPr>
        <p:grpSpPr>
          <a:xfrm>
            <a:off x="1428215" y="805806"/>
            <a:ext cx="2366554" cy="2743839"/>
            <a:chOff x="3537855" y="3394161"/>
            <a:chExt cx="2366554" cy="2743839"/>
          </a:xfrm>
        </p:grpSpPr>
        <p:grpSp>
          <p:nvGrpSpPr>
            <p:cNvPr id="358" name="Group 45"/>
            <p:cNvGrpSpPr>
              <a:grpSpLocks/>
            </p:cNvGrpSpPr>
            <p:nvPr/>
          </p:nvGrpSpPr>
          <p:grpSpPr bwMode="auto">
            <a:xfrm rot="10800000">
              <a:off x="3537855" y="3394797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59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0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1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2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3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4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5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6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67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8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9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70" name="Group 45"/>
            <p:cNvGrpSpPr>
              <a:grpSpLocks/>
            </p:cNvGrpSpPr>
            <p:nvPr/>
          </p:nvGrpSpPr>
          <p:grpSpPr bwMode="auto">
            <a:xfrm rot="10800000">
              <a:off x="3979817" y="3394162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71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2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3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4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5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6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7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8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79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0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1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82" name="Group 45"/>
            <p:cNvGrpSpPr>
              <a:grpSpLocks/>
            </p:cNvGrpSpPr>
            <p:nvPr/>
          </p:nvGrpSpPr>
          <p:grpSpPr bwMode="auto">
            <a:xfrm rot="10800000">
              <a:off x="4391297" y="3394161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83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4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5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6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7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8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9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0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91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2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3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94" name="Group 45"/>
            <p:cNvGrpSpPr>
              <a:grpSpLocks/>
            </p:cNvGrpSpPr>
            <p:nvPr/>
          </p:nvGrpSpPr>
          <p:grpSpPr bwMode="auto">
            <a:xfrm rot="10800000">
              <a:off x="4826724" y="3394800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95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6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7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8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1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2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03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4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5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06" name="Group 45"/>
            <p:cNvGrpSpPr>
              <a:grpSpLocks/>
            </p:cNvGrpSpPr>
            <p:nvPr/>
          </p:nvGrpSpPr>
          <p:grpSpPr bwMode="auto">
            <a:xfrm rot="10800000">
              <a:off x="5238205" y="3394798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40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1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18" name="Group 45"/>
            <p:cNvGrpSpPr>
              <a:grpSpLocks/>
            </p:cNvGrpSpPr>
            <p:nvPr/>
          </p:nvGrpSpPr>
          <p:grpSpPr bwMode="auto">
            <a:xfrm rot="10800000">
              <a:off x="5630089" y="3394799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419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2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3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4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5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6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27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8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9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44" name="Rectangle 443"/>
          <p:cNvSpPr/>
          <p:nvPr/>
        </p:nvSpPr>
        <p:spPr>
          <a:xfrm>
            <a:off x="448492" y="7610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45" name="Rectangle 444"/>
          <p:cNvSpPr/>
          <p:nvPr/>
        </p:nvSpPr>
        <p:spPr>
          <a:xfrm>
            <a:off x="448492" y="14468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46" name="Rectangle 445"/>
          <p:cNvSpPr/>
          <p:nvPr/>
        </p:nvSpPr>
        <p:spPr>
          <a:xfrm>
            <a:off x="448492" y="21326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47" name="Rectangle 446"/>
          <p:cNvSpPr/>
          <p:nvPr/>
        </p:nvSpPr>
        <p:spPr>
          <a:xfrm>
            <a:off x="448492" y="28184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48" name="Rectangle 447"/>
          <p:cNvSpPr/>
          <p:nvPr/>
        </p:nvSpPr>
        <p:spPr>
          <a:xfrm>
            <a:off x="448492" y="35804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49" name="Rectangle 448"/>
          <p:cNvSpPr/>
          <p:nvPr/>
        </p:nvSpPr>
        <p:spPr>
          <a:xfrm>
            <a:off x="459378" y="42662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50" name="Rectangle 449"/>
          <p:cNvSpPr/>
          <p:nvPr/>
        </p:nvSpPr>
        <p:spPr>
          <a:xfrm>
            <a:off x="448492" y="49520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51" name="Rectangle 450"/>
          <p:cNvSpPr/>
          <p:nvPr/>
        </p:nvSpPr>
        <p:spPr>
          <a:xfrm>
            <a:off x="459378" y="56378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452" name="Rectangle 451"/>
          <p:cNvSpPr/>
          <p:nvPr/>
        </p:nvSpPr>
        <p:spPr>
          <a:xfrm>
            <a:off x="459378" y="6399889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37" name="Rectangle 36"/>
          <p:cNvSpPr/>
          <p:nvPr/>
        </p:nvSpPr>
        <p:spPr>
          <a:xfrm>
            <a:off x="10886" y="193853"/>
            <a:ext cx="365760" cy="3819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Δ</a:t>
            </a:r>
            <a:endParaRPr lang="en-US" sz="3600" b="1" dirty="0"/>
          </a:p>
        </p:txBody>
      </p:sp>
      <p:sp>
        <p:nvSpPr>
          <p:cNvPr id="38" name="Rectangle 37"/>
          <p:cNvSpPr/>
          <p:nvPr/>
        </p:nvSpPr>
        <p:spPr>
          <a:xfrm>
            <a:off x="461555" y="193854"/>
            <a:ext cx="367942" cy="3819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Μ</a:t>
            </a:r>
            <a:endParaRPr lang="en-US" sz="3200" b="1" dirty="0"/>
          </a:p>
        </p:txBody>
      </p:sp>
      <p:sp>
        <p:nvSpPr>
          <p:cNvPr id="1082" name="Rectangle 1081"/>
          <p:cNvSpPr/>
          <p:nvPr/>
        </p:nvSpPr>
        <p:spPr>
          <a:xfrm>
            <a:off x="2356233" y="5114757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084" name="Rectangle 1083"/>
          <p:cNvSpPr/>
          <p:nvPr/>
        </p:nvSpPr>
        <p:spPr>
          <a:xfrm>
            <a:off x="2384004" y="5101007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085" name="Rectangle 1084"/>
          <p:cNvSpPr/>
          <p:nvPr/>
        </p:nvSpPr>
        <p:spPr>
          <a:xfrm>
            <a:off x="2374198" y="5103870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086" name="Rectangle 1085"/>
          <p:cNvSpPr/>
          <p:nvPr/>
        </p:nvSpPr>
        <p:spPr>
          <a:xfrm>
            <a:off x="2374198" y="5102155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087" name="Rectangle 1086"/>
          <p:cNvSpPr/>
          <p:nvPr/>
        </p:nvSpPr>
        <p:spPr>
          <a:xfrm>
            <a:off x="2370919" y="5124795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088" name="Rectangle 1087"/>
          <p:cNvSpPr/>
          <p:nvPr/>
        </p:nvSpPr>
        <p:spPr>
          <a:xfrm>
            <a:off x="2370919" y="5116308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089" name="Rectangle 1088"/>
          <p:cNvSpPr/>
          <p:nvPr/>
        </p:nvSpPr>
        <p:spPr>
          <a:xfrm>
            <a:off x="1817387" y="5114536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1</a:t>
            </a:r>
            <a:endParaRPr lang="en-US" sz="6000" b="1" dirty="0"/>
          </a:p>
        </p:txBody>
      </p:sp>
      <p:sp>
        <p:nvSpPr>
          <p:cNvPr id="1090" name="Rectangle 1089"/>
          <p:cNvSpPr/>
          <p:nvPr/>
        </p:nvSpPr>
        <p:spPr>
          <a:xfrm>
            <a:off x="1823354" y="5114536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2</a:t>
            </a:r>
            <a:endParaRPr lang="en-US" sz="6000" b="1" dirty="0"/>
          </a:p>
        </p:txBody>
      </p:sp>
      <p:sp>
        <p:nvSpPr>
          <p:cNvPr id="1091" name="Rectangle 1090"/>
          <p:cNvSpPr/>
          <p:nvPr/>
        </p:nvSpPr>
        <p:spPr>
          <a:xfrm>
            <a:off x="1817914" y="5120599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3</a:t>
            </a:r>
            <a:endParaRPr lang="en-US" sz="6000" b="1" dirty="0"/>
          </a:p>
        </p:txBody>
      </p:sp>
      <p:sp>
        <p:nvSpPr>
          <p:cNvPr id="1092" name="Rectangle 1091"/>
          <p:cNvSpPr/>
          <p:nvPr/>
        </p:nvSpPr>
        <p:spPr>
          <a:xfrm>
            <a:off x="1817914" y="5114536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4</a:t>
            </a:r>
            <a:endParaRPr lang="en-US" sz="6000" b="1" dirty="0"/>
          </a:p>
        </p:txBody>
      </p:sp>
      <p:sp>
        <p:nvSpPr>
          <p:cNvPr id="1093" name="Rectangle 1092"/>
          <p:cNvSpPr/>
          <p:nvPr/>
        </p:nvSpPr>
        <p:spPr>
          <a:xfrm>
            <a:off x="1817914" y="5114536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5</a:t>
            </a:r>
            <a:endParaRPr lang="en-US" sz="6000" b="1" dirty="0"/>
          </a:p>
        </p:txBody>
      </p:sp>
      <p:sp>
        <p:nvSpPr>
          <p:cNvPr id="1094" name="Rectangle 1093"/>
          <p:cNvSpPr/>
          <p:nvPr/>
        </p:nvSpPr>
        <p:spPr>
          <a:xfrm>
            <a:off x="1817914" y="5114536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6</a:t>
            </a:r>
            <a:endParaRPr lang="en-US" sz="6000" b="1" dirty="0"/>
          </a:p>
        </p:txBody>
      </p:sp>
      <p:sp>
        <p:nvSpPr>
          <p:cNvPr id="1095" name="Rectangle 1094"/>
          <p:cNvSpPr/>
          <p:nvPr/>
        </p:nvSpPr>
        <p:spPr>
          <a:xfrm>
            <a:off x="4631906" y="585183"/>
            <a:ext cx="3429000" cy="3863986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Rectangle 1095"/>
          <p:cNvSpPr/>
          <p:nvPr/>
        </p:nvSpPr>
        <p:spPr>
          <a:xfrm>
            <a:off x="8294914" y="7698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1097" name="Rectangle 1096"/>
          <p:cNvSpPr/>
          <p:nvPr/>
        </p:nvSpPr>
        <p:spPr>
          <a:xfrm>
            <a:off x="8294914" y="14556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2</a:t>
            </a:r>
            <a:endParaRPr lang="en-US" sz="3600" dirty="0"/>
          </a:p>
        </p:txBody>
      </p:sp>
      <p:sp>
        <p:nvSpPr>
          <p:cNvPr id="1098" name="Rectangle 1097"/>
          <p:cNvSpPr/>
          <p:nvPr/>
        </p:nvSpPr>
        <p:spPr>
          <a:xfrm>
            <a:off x="8294914" y="21414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3</a:t>
            </a:r>
            <a:endParaRPr lang="en-US" sz="3600" dirty="0"/>
          </a:p>
        </p:txBody>
      </p:sp>
      <p:sp>
        <p:nvSpPr>
          <p:cNvPr id="1099" name="Rectangle 1098"/>
          <p:cNvSpPr/>
          <p:nvPr/>
        </p:nvSpPr>
        <p:spPr>
          <a:xfrm>
            <a:off x="8294914" y="28272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4</a:t>
            </a:r>
            <a:endParaRPr lang="en-US" sz="3600" dirty="0"/>
          </a:p>
        </p:txBody>
      </p:sp>
      <p:sp>
        <p:nvSpPr>
          <p:cNvPr id="1100" name="Rectangle 1099"/>
          <p:cNvSpPr/>
          <p:nvPr/>
        </p:nvSpPr>
        <p:spPr>
          <a:xfrm>
            <a:off x="8294914" y="35892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5</a:t>
            </a:r>
            <a:endParaRPr lang="en-US" sz="3600" dirty="0"/>
          </a:p>
        </p:txBody>
      </p:sp>
      <p:sp>
        <p:nvSpPr>
          <p:cNvPr id="1101" name="Rectangle 1100"/>
          <p:cNvSpPr/>
          <p:nvPr/>
        </p:nvSpPr>
        <p:spPr>
          <a:xfrm>
            <a:off x="8305800" y="42750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6</a:t>
            </a:r>
            <a:endParaRPr lang="en-US" sz="3600" dirty="0"/>
          </a:p>
        </p:txBody>
      </p:sp>
      <p:sp>
        <p:nvSpPr>
          <p:cNvPr id="1102" name="Rectangle 1101"/>
          <p:cNvSpPr/>
          <p:nvPr/>
        </p:nvSpPr>
        <p:spPr>
          <a:xfrm>
            <a:off x="8294914" y="49608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7</a:t>
            </a:r>
            <a:endParaRPr lang="en-US" sz="3600" dirty="0"/>
          </a:p>
        </p:txBody>
      </p:sp>
      <p:sp>
        <p:nvSpPr>
          <p:cNvPr id="1103" name="Rectangle 1102"/>
          <p:cNvSpPr/>
          <p:nvPr/>
        </p:nvSpPr>
        <p:spPr>
          <a:xfrm>
            <a:off x="8305800" y="56466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8</a:t>
            </a:r>
            <a:endParaRPr lang="en-US" sz="3600" dirty="0"/>
          </a:p>
        </p:txBody>
      </p:sp>
      <p:sp>
        <p:nvSpPr>
          <p:cNvPr id="1104" name="Rectangle 1103"/>
          <p:cNvSpPr/>
          <p:nvPr/>
        </p:nvSpPr>
        <p:spPr>
          <a:xfrm>
            <a:off x="8305800" y="6408685"/>
            <a:ext cx="36576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9</a:t>
            </a:r>
            <a:endParaRPr lang="en-US" sz="3600" dirty="0"/>
          </a:p>
        </p:txBody>
      </p:sp>
      <p:grpSp>
        <p:nvGrpSpPr>
          <p:cNvPr id="1105" name="Group 45"/>
          <p:cNvGrpSpPr>
            <a:grpSpLocks/>
          </p:cNvGrpSpPr>
          <p:nvPr/>
        </p:nvGrpSpPr>
        <p:grpSpPr bwMode="auto">
          <a:xfrm rot="10800000">
            <a:off x="5401525" y="826722"/>
            <a:ext cx="274320" cy="2743200"/>
            <a:chOff x="3420" y="6407"/>
            <a:chExt cx="255" cy="3011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1106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7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9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0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1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2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3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14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5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6" name="AutoShape 56"/>
            <p:cNvSpPr>
              <a:spLocks noChangeArrowheads="1"/>
            </p:cNvSpPr>
            <p:nvPr/>
          </p:nvSpPr>
          <p:spPr bwMode="auto">
            <a:xfrm>
              <a:off x="3420" y="64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17" name="Group 1116"/>
          <p:cNvGrpSpPr/>
          <p:nvPr/>
        </p:nvGrpSpPr>
        <p:grpSpPr>
          <a:xfrm>
            <a:off x="5405881" y="825132"/>
            <a:ext cx="731520" cy="2744112"/>
            <a:chOff x="2057400" y="251166"/>
            <a:chExt cx="731520" cy="2744112"/>
          </a:xfrm>
        </p:grpSpPr>
        <p:grpSp>
          <p:nvGrpSpPr>
            <p:cNvPr id="1118" name="Group 45"/>
            <p:cNvGrpSpPr>
              <a:grpSpLocks/>
            </p:cNvGrpSpPr>
            <p:nvPr/>
          </p:nvGrpSpPr>
          <p:grpSpPr bwMode="auto">
            <a:xfrm rot="10800000">
              <a:off x="2057400" y="252078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131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2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3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4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5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8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139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0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1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19" name="Group 45"/>
            <p:cNvGrpSpPr>
              <a:grpSpLocks/>
            </p:cNvGrpSpPr>
            <p:nvPr/>
          </p:nvGrpSpPr>
          <p:grpSpPr bwMode="auto">
            <a:xfrm rot="10800000">
              <a:off x="2514600" y="25116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120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1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2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3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4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5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6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7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128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9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0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142" name="Group 1141"/>
          <p:cNvGrpSpPr/>
          <p:nvPr/>
        </p:nvGrpSpPr>
        <p:grpSpPr>
          <a:xfrm>
            <a:off x="5405881" y="827016"/>
            <a:ext cx="1188720" cy="2747355"/>
            <a:chOff x="3657600" y="304800"/>
            <a:chExt cx="1188720" cy="2747355"/>
          </a:xfrm>
        </p:grpSpPr>
        <p:grpSp>
          <p:nvGrpSpPr>
            <p:cNvPr id="1143" name="Group 45"/>
            <p:cNvGrpSpPr>
              <a:grpSpLocks/>
            </p:cNvGrpSpPr>
            <p:nvPr/>
          </p:nvGrpSpPr>
          <p:grpSpPr bwMode="auto">
            <a:xfrm rot="10800000">
              <a:off x="3657600" y="308955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168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9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0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1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2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3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4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5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176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7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8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44" name="Group 45"/>
            <p:cNvGrpSpPr>
              <a:grpSpLocks/>
            </p:cNvGrpSpPr>
            <p:nvPr/>
          </p:nvGrpSpPr>
          <p:grpSpPr bwMode="auto">
            <a:xfrm rot="10800000">
              <a:off x="4116977" y="306622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15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16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45" name="Group 45"/>
            <p:cNvGrpSpPr>
              <a:grpSpLocks/>
            </p:cNvGrpSpPr>
            <p:nvPr/>
          </p:nvGrpSpPr>
          <p:grpSpPr bwMode="auto">
            <a:xfrm rot="10800000">
              <a:off x="4572000" y="304800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146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7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8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9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0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1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2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3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154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5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6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179" name="Group 1178"/>
          <p:cNvGrpSpPr/>
          <p:nvPr/>
        </p:nvGrpSpPr>
        <p:grpSpPr>
          <a:xfrm>
            <a:off x="5241507" y="831262"/>
            <a:ext cx="1645920" cy="2761111"/>
            <a:chOff x="5867400" y="291045"/>
            <a:chExt cx="1645920" cy="2761111"/>
          </a:xfrm>
        </p:grpSpPr>
        <p:grpSp>
          <p:nvGrpSpPr>
            <p:cNvPr id="1180" name="Group 45"/>
            <p:cNvGrpSpPr>
              <a:grpSpLocks/>
            </p:cNvGrpSpPr>
            <p:nvPr/>
          </p:nvGrpSpPr>
          <p:grpSpPr bwMode="auto">
            <a:xfrm rot="10800000">
              <a:off x="5867400" y="30895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1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2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81" name="Group 45"/>
            <p:cNvGrpSpPr>
              <a:grpSpLocks/>
            </p:cNvGrpSpPr>
            <p:nvPr/>
          </p:nvGrpSpPr>
          <p:grpSpPr bwMode="auto">
            <a:xfrm rot="10800000">
              <a:off x="6328954" y="291045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06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7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8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9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0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1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2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3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14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5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6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82" name="Group 45"/>
            <p:cNvGrpSpPr>
              <a:grpSpLocks/>
            </p:cNvGrpSpPr>
            <p:nvPr/>
          </p:nvGrpSpPr>
          <p:grpSpPr bwMode="auto">
            <a:xfrm rot="10800000">
              <a:off x="6766560" y="30895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195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6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7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8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9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0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1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2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03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4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5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83" name="Group 45"/>
            <p:cNvGrpSpPr>
              <a:grpSpLocks/>
            </p:cNvGrpSpPr>
            <p:nvPr/>
          </p:nvGrpSpPr>
          <p:grpSpPr bwMode="auto">
            <a:xfrm rot="10800000">
              <a:off x="7239000" y="308956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184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5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6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7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8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9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0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1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192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3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4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228" name="Group 1227"/>
          <p:cNvGrpSpPr/>
          <p:nvPr/>
        </p:nvGrpSpPr>
        <p:grpSpPr>
          <a:xfrm>
            <a:off x="5034678" y="818579"/>
            <a:ext cx="2183675" cy="2750666"/>
            <a:chOff x="892628" y="3387334"/>
            <a:chExt cx="2183675" cy="2750666"/>
          </a:xfrm>
        </p:grpSpPr>
        <p:grpSp>
          <p:nvGrpSpPr>
            <p:cNvPr id="1229" name="Group 45"/>
            <p:cNvGrpSpPr>
              <a:grpSpLocks/>
            </p:cNvGrpSpPr>
            <p:nvPr/>
          </p:nvGrpSpPr>
          <p:grpSpPr bwMode="auto">
            <a:xfrm rot="10800000">
              <a:off x="892628" y="3387334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78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9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0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1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2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3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4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5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86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7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8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0" name="Group 45"/>
            <p:cNvGrpSpPr>
              <a:grpSpLocks/>
            </p:cNvGrpSpPr>
            <p:nvPr/>
          </p:nvGrpSpPr>
          <p:grpSpPr bwMode="auto">
            <a:xfrm rot="10800000">
              <a:off x="1349829" y="3387334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6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7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1" name="Group 45"/>
            <p:cNvGrpSpPr>
              <a:grpSpLocks/>
            </p:cNvGrpSpPr>
            <p:nvPr/>
          </p:nvGrpSpPr>
          <p:grpSpPr bwMode="auto">
            <a:xfrm rot="10800000">
              <a:off x="1822269" y="3389209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56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7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8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9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0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1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2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3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64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5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6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2" name="Group 45"/>
            <p:cNvGrpSpPr>
              <a:grpSpLocks/>
            </p:cNvGrpSpPr>
            <p:nvPr/>
          </p:nvGrpSpPr>
          <p:grpSpPr bwMode="auto">
            <a:xfrm rot="10800000">
              <a:off x="2323013" y="3387334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45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6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7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8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9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0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1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2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53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4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5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3" name="Group 45"/>
            <p:cNvGrpSpPr>
              <a:grpSpLocks/>
            </p:cNvGrpSpPr>
            <p:nvPr/>
          </p:nvGrpSpPr>
          <p:grpSpPr bwMode="auto">
            <a:xfrm rot="10800000">
              <a:off x="2801983" y="3394800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34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5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6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7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8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9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0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1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42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3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4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289" name="Group 1288"/>
          <p:cNvGrpSpPr/>
          <p:nvPr/>
        </p:nvGrpSpPr>
        <p:grpSpPr>
          <a:xfrm>
            <a:off x="5034677" y="805806"/>
            <a:ext cx="2366554" cy="2743839"/>
            <a:chOff x="3537855" y="3394161"/>
            <a:chExt cx="2366554" cy="2743839"/>
          </a:xfrm>
        </p:grpSpPr>
        <p:grpSp>
          <p:nvGrpSpPr>
            <p:cNvPr id="1290" name="Group 45"/>
            <p:cNvGrpSpPr>
              <a:grpSpLocks/>
            </p:cNvGrpSpPr>
            <p:nvPr/>
          </p:nvGrpSpPr>
          <p:grpSpPr bwMode="auto">
            <a:xfrm rot="10800000">
              <a:off x="3537855" y="3394797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351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2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3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4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5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6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7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8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59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0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1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91" name="Group 45"/>
            <p:cNvGrpSpPr>
              <a:grpSpLocks/>
            </p:cNvGrpSpPr>
            <p:nvPr/>
          </p:nvGrpSpPr>
          <p:grpSpPr bwMode="auto">
            <a:xfrm rot="10800000">
              <a:off x="3979817" y="3394162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340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1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2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3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4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5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6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7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48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9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0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92" name="Group 45"/>
            <p:cNvGrpSpPr>
              <a:grpSpLocks/>
            </p:cNvGrpSpPr>
            <p:nvPr/>
          </p:nvGrpSpPr>
          <p:grpSpPr bwMode="auto">
            <a:xfrm rot="10800000">
              <a:off x="4391297" y="3394161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329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0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1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2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3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4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5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6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37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8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9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93" name="Group 45"/>
            <p:cNvGrpSpPr>
              <a:grpSpLocks/>
            </p:cNvGrpSpPr>
            <p:nvPr/>
          </p:nvGrpSpPr>
          <p:grpSpPr bwMode="auto">
            <a:xfrm rot="10800000">
              <a:off x="4826724" y="3394800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318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9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0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1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2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3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4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5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26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7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8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94" name="Group 45"/>
            <p:cNvGrpSpPr>
              <a:grpSpLocks/>
            </p:cNvGrpSpPr>
            <p:nvPr/>
          </p:nvGrpSpPr>
          <p:grpSpPr bwMode="auto">
            <a:xfrm rot="10800000">
              <a:off x="5238205" y="3394798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307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8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9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0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1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2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3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4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15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6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7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95" name="Group 45"/>
            <p:cNvGrpSpPr>
              <a:grpSpLocks/>
            </p:cNvGrpSpPr>
            <p:nvPr/>
          </p:nvGrpSpPr>
          <p:grpSpPr bwMode="auto">
            <a:xfrm rot="10800000">
              <a:off x="5630089" y="3394799"/>
              <a:ext cx="274320" cy="2743200"/>
              <a:chOff x="3420" y="6407"/>
              <a:chExt cx="255" cy="3011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296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7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8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9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1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2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3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04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5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6" name="AutoShape 56"/>
              <p:cNvSpPr>
                <a:spLocks noChangeArrowheads="1"/>
              </p:cNvSpPr>
              <p:nvPr/>
            </p:nvSpPr>
            <p:spPr bwMode="auto">
              <a:xfrm>
                <a:off x="3420" y="64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62" name="Rectangle 1361"/>
          <p:cNvSpPr/>
          <p:nvPr/>
        </p:nvSpPr>
        <p:spPr>
          <a:xfrm>
            <a:off x="8743406" y="7537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63" name="Rectangle 1362"/>
          <p:cNvSpPr/>
          <p:nvPr/>
        </p:nvSpPr>
        <p:spPr>
          <a:xfrm>
            <a:off x="8743406" y="14395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64" name="Rectangle 1363"/>
          <p:cNvSpPr/>
          <p:nvPr/>
        </p:nvSpPr>
        <p:spPr>
          <a:xfrm>
            <a:off x="8743406" y="21253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65" name="Rectangle 1364"/>
          <p:cNvSpPr/>
          <p:nvPr/>
        </p:nvSpPr>
        <p:spPr>
          <a:xfrm>
            <a:off x="8743406" y="28111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66" name="Rectangle 1365"/>
          <p:cNvSpPr/>
          <p:nvPr/>
        </p:nvSpPr>
        <p:spPr>
          <a:xfrm>
            <a:off x="8743406" y="35731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67" name="Rectangle 1366"/>
          <p:cNvSpPr/>
          <p:nvPr/>
        </p:nvSpPr>
        <p:spPr>
          <a:xfrm>
            <a:off x="8754292" y="42589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68" name="Rectangle 1367"/>
          <p:cNvSpPr/>
          <p:nvPr/>
        </p:nvSpPr>
        <p:spPr>
          <a:xfrm>
            <a:off x="8743406" y="49447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69" name="Rectangle 1368"/>
          <p:cNvSpPr/>
          <p:nvPr/>
        </p:nvSpPr>
        <p:spPr>
          <a:xfrm>
            <a:off x="8754292" y="56305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70" name="Rectangle 1369"/>
          <p:cNvSpPr/>
          <p:nvPr/>
        </p:nvSpPr>
        <p:spPr>
          <a:xfrm>
            <a:off x="8754292" y="6392534"/>
            <a:ext cx="365760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0</a:t>
            </a:r>
            <a:endParaRPr lang="en-US" sz="3600" dirty="0"/>
          </a:p>
        </p:txBody>
      </p:sp>
      <p:sp>
        <p:nvSpPr>
          <p:cNvPr id="1397" name="Rectangle 1396"/>
          <p:cNvSpPr/>
          <p:nvPr/>
        </p:nvSpPr>
        <p:spPr>
          <a:xfrm>
            <a:off x="8305800" y="186498"/>
            <a:ext cx="365760" cy="3819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Δ</a:t>
            </a:r>
            <a:endParaRPr lang="en-US" sz="3600" b="1" dirty="0"/>
          </a:p>
        </p:txBody>
      </p:sp>
      <p:sp>
        <p:nvSpPr>
          <p:cNvPr id="1398" name="Rectangle 1397"/>
          <p:cNvSpPr/>
          <p:nvPr/>
        </p:nvSpPr>
        <p:spPr>
          <a:xfrm>
            <a:off x="8756469" y="186499"/>
            <a:ext cx="367942" cy="3819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Μ</a:t>
            </a:r>
            <a:endParaRPr lang="en-US" sz="3200" b="1" dirty="0"/>
          </a:p>
        </p:txBody>
      </p:sp>
      <p:sp>
        <p:nvSpPr>
          <p:cNvPr id="1399" name="Rectangle 1398"/>
          <p:cNvSpPr/>
          <p:nvPr/>
        </p:nvSpPr>
        <p:spPr>
          <a:xfrm>
            <a:off x="6857488" y="5106871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400" name="Rectangle 1399"/>
          <p:cNvSpPr/>
          <p:nvPr/>
        </p:nvSpPr>
        <p:spPr>
          <a:xfrm>
            <a:off x="6873348" y="5094957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401" name="Rectangle 1400"/>
          <p:cNvSpPr/>
          <p:nvPr/>
        </p:nvSpPr>
        <p:spPr>
          <a:xfrm>
            <a:off x="6854849" y="5097841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402" name="Rectangle 1401"/>
          <p:cNvSpPr/>
          <p:nvPr/>
        </p:nvSpPr>
        <p:spPr>
          <a:xfrm>
            <a:off x="6873348" y="5090667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403" name="Rectangle 1402"/>
          <p:cNvSpPr/>
          <p:nvPr/>
        </p:nvSpPr>
        <p:spPr>
          <a:xfrm>
            <a:off x="6862385" y="5095624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404" name="Rectangle 1403"/>
          <p:cNvSpPr/>
          <p:nvPr/>
        </p:nvSpPr>
        <p:spPr>
          <a:xfrm>
            <a:off x="6873348" y="5095624"/>
            <a:ext cx="538846" cy="85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0</a:t>
            </a:r>
            <a:endParaRPr lang="en-US" sz="6000" b="1" dirty="0"/>
          </a:p>
        </p:txBody>
      </p:sp>
      <p:sp>
        <p:nvSpPr>
          <p:cNvPr id="1405" name="Rectangle 1404"/>
          <p:cNvSpPr/>
          <p:nvPr/>
        </p:nvSpPr>
        <p:spPr>
          <a:xfrm>
            <a:off x="6300183" y="5096092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1</a:t>
            </a:r>
            <a:endParaRPr lang="en-US" sz="6000" b="1" dirty="0"/>
          </a:p>
        </p:txBody>
      </p:sp>
      <p:sp>
        <p:nvSpPr>
          <p:cNvPr id="1406" name="Rectangle 1405"/>
          <p:cNvSpPr/>
          <p:nvPr/>
        </p:nvSpPr>
        <p:spPr>
          <a:xfrm>
            <a:off x="6306150" y="5096092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2</a:t>
            </a:r>
            <a:endParaRPr lang="en-US" sz="6000" b="1" dirty="0"/>
          </a:p>
        </p:txBody>
      </p:sp>
      <p:sp>
        <p:nvSpPr>
          <p:cNvPr id="1407" name="Rectangle 1406"/>
          <p:cNvSpPr/>
          <p:nvPr/>
        </p:nvSpPr>
        <p:spPr>
          <a:xfrm>
            <a:off x="6300710" y="5102155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3</a:t>
            </a:r>
            <a:endParaRPr lang="en-US" sz="6000" b="1" dirty="0"/>
          </a:p>
        </p:txBody>
      </p:sp>
      <p:sp>
        <p:nvSpPr>
          <p:cNvPr id="1408" name="Rectangle 1407"/>
          <p:cNvSpPr/>
          <p:nvPr/>
        </p:nvSpPr>
        <p:spPr>
          <a:xfrm>
            <a:off x="6300710" y="5096092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4</a:t>
            </a:r>
            <a:endParaRPr lang="en-US" sz="6000" b="1" dirty="0"/>
          </a:p>
        </p:txBody>
      </p:sp>
      <p:sp>
        <p:nvSpPr>
          <p:cNvPr id="1409" name="Rectangle 1408"/>
          <p:cNvSpPr/>
          <p:nvPr/>
        </p:nvSpPr>
        <p:spPr>
          <a:xfrm>
            <a:off x="6300710" y="5096092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5</a:t>
            </a:r>
            <a:endParaRPr lang="en-US" sz="6000" b="1" dirty="0"/>
          </a:p>
        </p:txBody>
      </p:sp>
      <p:sp>
        <p:nvSpPr>
          <p:cNvPr id="1410" name="Rectangle 1409"/>
          <p:cNvSpPr/>
          <p:nvPr/>
        </p:nvSpPr>
        <p:spPr>
          <a:xfrm>
            <a:off x="6300710" y="5096092"/>
            <a:ext cx="538846" cy="85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/>
              <a:t>6</a:t>
            </a:r>
            <a:endParaRPr lang="en-US" sz="6000" b="1" dirty="0"/>
          </a:p>
        </p:txBody>
      </p:sp>
      <p:sp>
        <p:nvSpPr>
          <p:cNvPr id="1411" name="Rectangle 1410"/>
          <p:cNvSpPr/>
          <p:nvPr/>
        </p:nvSpPr>
        <p:spPr>
          <a:xfrm>
            <a:off x="4056592" y="80011"/>
            <a:ext cx="397852" cy="37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&gt;</a:t>
            </a:r>
            <a:endParaRPr lang="en-US" sz="4800" b="1" dirty="0"/>
          </a:p>
        </p:txBody>
      </p:sp>
      <p:sp>
        <p:nvSpPr>
          <p:cNvPr id="1412" name="Rectangle 1411"/>
          <p:cNvSpPr/>
          <p:nvPr/>
        </p:nvSpPr>
        <p:spPr>
          <a:xfrm>
            <a:off x="4546474" y="65862"/>
            <a:ext cx="397852" cy="37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&lt;</a:t>
            </a:r>
            <a:endParaRPr lang="en-US" sz="4800" b="1" dirty="0"/>
          </a:p>
        </p:txBody>
      </p:sp>
      <p:pic>
        <p:nvPicPr>
          <p:cNvPr id="14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25391" r="20898" b="12109"/>
          <a:stretch>
            <a:fillRect/>
          </a:stretch>
        </p:blipFill>
        <p:spPr bwMode="auto">
          <a:xfrm>
            <a:off x="3328205" y="4815194"/>
            <a:ext cx="24365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25391" r="20898" b="12109"/>
          <a:stretch>
            <a:fillRect/>
          </a:stretch>
        </p:blipFill>
        <p:spPr bwMode="auto">
          <a:xfrm flipH="1">
            <a:off x="3371695" y="4815194"/>
            <a:ext cx="242717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4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2"/>
                  </p:tgtEl>
                </p:cond>
              </p:nextCondLst>
            </p:seq>
          </p:childTnLst>
        </p:cTn>
      </p:par>
    </p:tnLst>
    <p:bldLst>
      <p:bldP spid="1082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7451372" y="1752600"/>
            <a:ext cx="168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Φτιάχνουν σε ζευγάρια </a:t>
            </a:r>
          </a:p>
          <a:p>
            <a:r>
              <a:rPr lang="el-GR" sz="1200" dirty="0"/>
              <a:t>στο θρανίο</a:t>
            </a:r>
            <a:endParaRPr lang="en-US" sz="1200" dirty="0"/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3599815" y="251544"/>
            <a:ext cx="4911689" cy="1424856"/>
          </a:xfrm>
          <a:prstGeom prst="wedgeRoundRectCallout">
            <a:avLst>
              <a:gd name="adj1" fmla="val -67081"/>
              <a:gd name="adj2" fmla="val -21116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l-GR" sz="2300" b="1" dirty="0">
                <a:solidFill>
                  <a:srgbClr val="002060"/>
                </a:solidFill>
                <a:latin typeface="MariaAvraam" pitchFamily="2" charset="0"/>
              </a:rPr>
              <a:t>Βοήθησέ με να βάλω τα κεράκια</a:t>
            </a:r>
          </a:p>
          <a:p>
            <a:pPr>
              <a:lnSpc>
                <a:spcPct val="150000"/>
              </a:lnSpc>
            </a:pPr>
            <a:r>
              <a:rPr lang="el-GR" sz="2300" b="1" dirty="0">
                <a:solidFill>
                  <a:srgbClr val="002060"/>
                </a:solidFill>
                <a:latin typeface="MariaAvraam" pitchFamily="2" charset="0"/>
              </a:rPr>
              <a:t> στις τούρτες με τη σειρά!</a:t>
            </a:r>
          </a:p>
        </p:txBody>
      </p:sp>
      <p:sp>
        <p:nvSpPr>
          <p:cNvPr id="2" name="Cube 1"/>
          <p:cNvSpPr/>
          <p:nvPr/>
        </p:nvSpPr>
        <p:spPr>
          <a:xfrm>
            <a:off x="130246" y="3680458"/>
            <a:ext cx="8802960" cy="4572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4526" y="3909058"/>
            <a:ext cx="8534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http://i58.servimg.com/u/f58/18/32/90/99/iiiiii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1" y="166300"/>
            <a:ext cx="21431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vector-magz.com/wp-content/uploads/2013/10/chocolate-cake-clipart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5" y="3222622"/>
            <a:ext cx="82342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vector-magz.com/wp-content/uploads/2013/10/chocolate-cake-clipart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10" y="3202134"/>
            <a:ext cx="82342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vector-magz.com/wp-content/uploads/2013/10/chocolate-cake-clipart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89" y="3202135"/>
            <a:ext cx="82342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vector-magz.com/wp-content/uploads/2013/10/chocolate-cake-clipart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62" y="3202136"/>
            <a:ext cx="82342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vector-magz.com/wp-content/uploads/2013/10/chocolate-cake-clipart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18" y="3213343"/>
            <a:ext cx="82342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vector-magz.com/wp-content/uploads/2013/10/chocolate-cake-clipart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10" y="3211511"/>
            <a:ext cx="82342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vector-magz.com/wp-content/uploads/2013/10/chocolate-cake-clipart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03" y="3222430"/>
            <a:ext cx="82342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vector-magz.com/wp-content/uploads/2013/10/chocolate-cake-clipart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76" y="3202137"/>
            <a:ext cx="82342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vector-magz.com/wp-content/uploads/2013/10/chocolate-cake-clipart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51" y="3211510"/>
            <a:ext cx="82342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vector-magz.com/wp-content/uploads/2013/10/chocolate-cake-clipart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21" y="3222431"/>
            <a:ext cx="82342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02151" y="5548369"/>
            <a:ext cx="641116" cy="563887"/>
            <a:chOff x="2025884" y="5548369"/>
            <a:chExt cx="641116" cy="563887"/>
          </a:xfrm>
        </p:grpSpPr>
        <p:pic>
          <p:nvPicPr>
            <p:cNvPr id="2068" name="Picture 20" descr="http://partycity4.scene7.com/is/image/PartyCity/_ml_p2p_pc_badge_taller1?$_ml_p2p_pc_thumb_taller1$&amp;$product=PartyCity/400382_full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56" b="89831" l="9714" r="897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1" t="4588" r="14069" b="12621"/>
            <a:stretch/>
          </p:blipFill>
          <p:spPr bwMode="auto">
            <a:xfrm>
              <a:off x="2025884" y="5562600"/>
              <a:ext cx="336316" cy="535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http://images.birthdayexpress.com/mgen/83487.jpg?zm=1600,1600,1,0,0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5" t="7837" r="20685" b="11427"/>
            <a:stretch/>
          </p:blipFill>
          <p:spPr bwMode="auto">
            <a:xfrm>
              <a:off x="2295015" y="5548369"/>
              <a:ext cx="371985" cy="56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8088210" y="5489119"/>
            <a:ext cx="767514" cy="563887"/>
            <a:chOff x="8031412" y="5496368"/>
            <a:chExt cx="767514" cy="563887"/>
          </a:xfrm>
        </p:grpSpPr>
        <p:pic>
          <p:nvPicPr>
            <p:cNvPr id="2064" name="Picture 16" descr="http://images.karaspartyideas.com/catalog/product/cache/4/image/400x400/1b2f727d5048726d7503f61a6114ffb7/8/1/81168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2" t="11501" r="24590" b="11021"/>
            <a:stretch/>
          </p:blipFill>
          <p:spPr bwMode="auto">
            <a:xfrm>
              <a:off x="8031412" y="5532113"/>
              <a:ext cx="415089" cy="510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6" descr="http://images.birthdayexpress.com/mgen/83487.jpg?zm=1600,1600,1,0,0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5" t="7837" r="20685" b="11427"/>
            <a:stretch/>
          </p:blipFill>
          <p:spPr bwMode="auto">
            <a:xfrm>
              <a:off x="8426941" y="5496368"/>
              <a:ext cx="371985" cy="56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09036" y="5512893"/>
            <a:ext cx="699929" cy="606380"/>
            <a:chOff x="2138318" y="4675575"/>
            <a:chExt cx="699929" cy="606380"/>
          </a:xfrm>
        </p:grpSpPr>
        <p:pic>
          <p:nvPicPr>
            <p:cNvPr id="2056" name="Picture 8" descr="https://www.wallyspartyfactory.com/assets/Party-Dot-Number-2-Candle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8000" b="87000" l="25167" r="79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62" r="27541" b="9848"/>
            <a:stretch/>
          </p:blipFill>
          <p:spPr bwMode="auto">
            <a:xfrm>
              <a:off x="2138318" y="4675575"/>
              <a:ext cx="351088" cy="60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6" descr="http://images.birthdayexpress.com/mgen/83487.jpg?zm=1600,1600,1,0,0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5" t="7837" r="20685" b="11427"/>
            <a:stretch/>
          </p:blipFill>
          <p:spPr bwMode="auto">
            <a:xfrm>
              <a:off x="2466262" y="4724400"/>
              <a:ext cx="371985" cy="557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083106" y="5562600"/>
            <a:ext cx="702452" cy="563887"/>
            <a:chOff x="3134875" y="4632592"/>
            <a:chExt cx="702452" cy="563887"/>
          </a:xfrm>
        </p:grpSpPr>
        <p:pic>
          <p:nvPicPr>
            <p:cNvPr id="2062" name="Picture 14" descr="http://partycity3.scene7.com/is/image/PartyCity/_ml_p2p_pc_badge_taller1?$_ml_p2p_pc_thumb_taller1$&amp;$product=PartyCity/400387_full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932" b="89831" l="9714" r="897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8" t="5868" r="16195" b="9104"/>
            <a:stretch/>
          </p:blipFill>
          <p:spPr bwMode="auto">
            <a:xfrm>
              <a:off x="3134875" y="4632592"/>
              <a:ext cx="330467" cy="56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6" descr="http://images.birthdayexpress.com/mgen/83487.jpg?zm=1600,1600,1,0,0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5" t="7837" r="20685" b="11427"/>
            <a:stretch/>
          </p:blipFill>
          <p:spPr bwMode="auto">
            <a:xfrm>
              <a:off x="3465342" y="4632592"/>
              <a:ext cx="371985" cy="56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7315447" y="5512893"/>
            <a:ext cx="687960" cy="541031"/>
            <a:chOff x="3655440" y="4594856"/>
            <a:chExt cx="687960" cy="541031"/>
          </a:xfrm>
        </p:grpSpPr>
        <p:pic>
          <p:nvPicPr>
            <p:cNvPr id="2058" name="Picture 10" descr="http://partycity6.scene7.com/is/image/PartyCity/_ml_p2p_pc_badge_taller1?$_ml_p2p_pc_thumb_taller1$&amp;$product=PartyCity/400384_full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6780" b="89831" l="9714" r="897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0" t="4648" r="12908" b="11300"/>
            <a:stretch/>
          </p:blipFill>
          <p:spPr bwMode="auto">
            <a:xfrm>
              <a:off x="3655440" y="4594856"/>
              <a:ext cx="354188" cy="541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6" descr="http://images.birthdayexpress.com/mgen/83487.jpg?zm=1600,1600,1,0,0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5" t="7837" r="20685" b="11427"/>
            <a:stretch/>
          </p:blipFill>
          <p:spPr bwMode="auto">
            <a:xfrm>
              <a:off x="3971415" y="4594856"/>
              <a:ext cx="371985" cy="541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417145" y="5507540"/>
            <a:ext cx="730540" cy="563887"/>
            <a:chOff x="3313153" y="4442456"/>
            <a:chExt cx="730540" cy="563887"/>
          </a:xfrm>
        </p:grpSpPr>
        <p:pic>
          <p:nvPicPr>
            <p:cNvPr id="2072" name="Picture 24" descr="http://images.birthdayexpress.com/mgen/83494.jpg?zm=1600,1600,1,0,0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2000" b="95250" l="10500" r="915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7" t="2035" r="18871" b="15158"/>
            <a:stretch/>
          </p:blipFill>
          <p:spPr bwMode="auto">
            <a:xfrm>
              <a:off x="3313153" y="4442456"/>
              <a:ext cx="442660" cy="554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6" descr="http://images.birthdayexpress.com/mgen/83487.jpg?zm=1600,1600,1,0,0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5" t="7837" r="20685" b="11427"/>
            <a:stretch/>
          </p:blipFill>
          <p:spPr bwMode="auto">
            <a:xfrm>
              <a:off x="3671708" y="4442456"/>
              <a:ext cx="371985" cy="56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621209" y="5522203"/>
            <a:ext cx="667216" cy="563887"/>
            <a:chOff x="3895769" y="4594856"/>
            <a:chExt cx="667216" cy="563887"/>
          </a:xfrm>
        </p:grpSpPr>
        <p:pic>
          <p:nvPicPr>
            <p:cNvPr id="2070" name="Picture 22" descr="http://images.karaspartyideas.com/catalog/product/cache/4/image/400x400/1b2f727d5048726d7503f61a6114ffb7/8/1/811638.jp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0000" l="20500" r="77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12" t="7486" r="23643" b="11030"/>
            <a:stretch/>
          </p:blipFill>
          <p:spPr bwMode="auto">
            <a:xfrm>
              <a:off x="3895769" y="4608099"/>
              <a:ext cx="320170" cy="55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6" descr="http://images.birthdayexpress.com/mgen/83487.jpg?zm=1600,1600,1,0,0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5" t="7837" r="20685" b="11427"/>
            <a:stretch/>
          </p:blipFill>
          <p:spPr bwMode="auto">
            <a:xfrm>
              <a:off x="4191000" y="4594856"/>
              <a:ext cx="371985" cy="56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691077" y="5549986"/>
            <a:ext cx="698843" cy="563887"/>
            <a:chOff x="2956597" y="5541846"/>
            <a:chExt cx="698843" cy="563887"/>
          </a:xfrm>
        </p:grpSpPr>
        <p:pic>
          <p:nvPicPr>
            <p:cNvPr id="2060" name="Picture 12" descr="http://images.karaspartyideas.com/catalog/product/cache/4/image/400x400/1b2f727d5048726d7503f61a6114ffb7/8/1/811646.jpg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24500" r="77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6" t="11352" r="23852" b="8359"/>
            <a:stretch/>
          </p:blipFill>
          <p:spPr bwMode="auto">
            <a:xfrm>
              <a:off x="2956597" y="5571915"/>
              <a:ext cx="356556" cy="526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6" descr="http://images.birthdayexpress.com/mgen/83487.jpg?zm=1600,1600,1,0,0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5" t="7837" r="20685" b="11427"/>
            <a:stretch/>
          </p:blipFill>
          <p:spPr bwMode="auto">
            <a:xfrm>
              <a:off x="3283455" y="5541846"/>
              <a:ext cx="371985" cy="56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573400" y="5541846"/>
            <a:ext cx="735672" cy="563887"/>
            <a:chOff x="3689301" y="5562600"/>
            <a:chExt cx="735672" cy="563887"/>
          </a:xfrm>
        </p:grpSpPr>
        <p:pic>
          <p:nvPicPr>
            <p:cNvPr id="2066" name="Picture 18" descr="http://images.karaspartyideas.com/catalog/product/cache/4/image/400x400/1b2f727d5048726d7503f61a6114ffb7/8/1/811679.jpg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23250" r="75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73" t="6351" r="27220" b="12333"/>
            <a:stretch/>
          </p:blipFill>
          <p:spPr bwMode="auto">
            <a:xfrm>
              <a:off x="3689301" y="5562600"/>
              <a:ext cx="374271" cy="53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6" descr="http://images.birthdayexpress.com/mgen/83487.jpg?zm=1600,1600,1,0,0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5" t="7837" r="20685" b="11427"/>
            <a:stretch/>
          </p:blipFill>
          <p:spPr bwMode="auto">
            <a:xfrm>
              <a:off x="4052988" y="5562600"/>
              <a:ext cx="371985" cy="56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470106" y="5532113"/>
            <a:ext cx="940094" cy="565914"/>
            <a:chOff x="4470106" y="5532113"/>
            <a:chExt cx="940094" cy="565914"/>
          </a:xfrm>
        </p:grpSpPr>
        <p:pic>
          <p:nvPicPr>
            <p:cNvPr id="76" name="Picture 26" descr="http://images.birthdayexpress.com/mgen/83487.jpg?zm=1600,1600,1,0,0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5" t="7837" r="20685" b="11427"/>
            <a:stretch/>
          </p:blipFill>
          <p:spPr bwMode="auto">
            <a:xfrm>
              <a:off x="4733415" y="5532113"/>
              <a:ext cx="371985" cy="56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6" descr="http://images.birthdayexpress.com/mgen/83487.jpg?zm=1600,1600,1,0,0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5" t="7837" r="20685" b="11427"/>
            <a:stretch/>
          </p:blipFill>
          <p:spPr bwMode="auto">
            <a:xfrm>
              <a:off x="5038215" y="5534140"/>
              <a:ext cx="371985" cy="56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0" descr="http://partycity4.scene7.com/is/image/PartyCity/_ml_p2p_pc_badge_taller1?$_ml_p2p_pc_thumb_taller1$&amp;$product=PartyCity/400382_full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56" b="89831" l="9714" r="897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1" t="4588" r="14069" b="12621"/>
            <a:stretch/>
          </p:blipFill>
          <p:spPr bwMode="auto">
            <a:xfrm>
              <a:off x="4470106" y="5556077"/>
              <a:ext cx="336316" cy="535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HAPPY BIRTHDAY WITH  EFFEC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550924" y="6263089"/>
            <a:ext cx="609600" cy="6096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553014" y="6611079"/>
            <a:ext cx="16097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Μετά αριθμητήριο-μήλα</a:t>
            </a:r>
          </a:p>
        </p:txBody>
      </p:sp>
    </p:spTree>
    <p:extLst>
      <p:ext uri="{BB962C8B-B14F-4D97-AF65-F5344CB8AC3E}">
        <p14:creationId xmlns:p14="http://schemas.microsoft.com/office/powerpoint/2010/main" val="8789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1853E-7 L -0.18473 -0.371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18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34883E-7 L 0.09722 -0.370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18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2743E-6 L -0.58767 -0.365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92" y="-18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00162E-6 L -0.30122 -0.368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-18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1.45269E-6 L 0.1184 -0.372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18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01943E-6 L 0.39323 -0.374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-187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892E-6 L -0.10834 -0.366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18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4848E-6 L 0.31077 -0.371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8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607E-6 L -0.09306 -0.36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-18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5573E-6 L 0.39305 -0.369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-18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 rot="10800000">
            <a:off x="152400" y="2843891"/>
            <a:ext cx="8686800" cy="1194707"/>
          </a:xfrm>
          <a:prstGeom prst="cube">
            <a:avLst>
              <a:gd name="adj" fmla="val 9362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4800" y="3227636"/>
            <a:ext cx="85344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evel 4"/>
          <p:cNvSpPr/>
          <p:nvPr/>
        </p:nvSpPr>
        <p:spPr>
          <a:xfrm>
            <a:off x="1197429" y="2446551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10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1970314" y="2446551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20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2743200" y="2446551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30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3550919" y="2326831"/>
            <a:ext cx="533400" cy="51706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3200" b="1" dirty="0">
                <a:solidFill>
                  <a:schemeClr val="tx2">
                    <a:lumMod val="75000"/>
                  </a:schemeClr>
                </a:solidFill>
              </a:rPr>
              <a:t>40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4419600" y="2446551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Bevel 9"/>
          <p:cNvSpPr/>
          <p:nvPr/>
        </p:nvSpPr>
        <p:spPr>
          <a:xfrm>
            <a:off x="5181600" y="2446551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60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Bevel 10"/>
          <p:cNvSpPr/>
          <p:nvPr/>
        </p:nvSpPr>
        <p:spPr>
          <a:xfrm>
            <a:off x="5943600" y="2446573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70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6694714" y="2446575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80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Bevel 12"/>
          <p:cNvSpPr/>
          <p:nvPr/>
        </p:nvSpPr>
        <p:spPr>
          <a:xfrm>
            <a:off x="7467600" y="2446586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90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Bevel 13"/>
          <p:cNvSpPr/>
          <p:nvPr/>
        </p:nvSpPr>
        <p:spPr>
          <a:xfrm>
            <a:off x="8229600" y="2446586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100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Bevel 14"/>
          <p:cNvSpPr/>
          <p:nvPr/>
        </p:nvSpPr>
        <p:spPr>
          <a:xfrm>
            <a:off x="413657" y="2446562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157" y="2843869"/>
            <a:ext cx="45719" cy="685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87929" y="2843869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0814" y="2843869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33700" y="2843869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71900" y="2843869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10100" y="2843869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72100" y="2843869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34100" y="2827586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01543" y="2843869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58100" y="2843869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420100" y="2843869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2666999" y="304800"/>
            <a:ext cx="5798819" cy="914400"/>
          </a:xfrm>
          <a:prstGeom prst="wedgeRoundRectCallout">
            <a:avLst>
              <a:gd name="adj1" fmla="val -65578"/>
              <a:gd name="adj2" fmla="val 3326"/>
              <a:gd name="adj3" fmla="val 16667"/>
            </a:avLst>
          </a:prstGeom>
          <a:solidFill>
            <a:srgbClr val="D7ECF9"/>
          </a:solidFill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l-GR" sz="2300" b="1" dirty="0">
                <a:solidFill>
                  <a:srgbClr val="0070C0"/>
                </a:solidFill>
                <a:latin typeface="MariaAvraam" pitchFamily="2" charset="0"/>
              </a:rPr>
              <a:t>Μάντεψε τους αριθμούς που λείπουν.</a:t>
            </a:r>
          </a:p>
        </p:txBody>
      </p:sp>
      <p:pic>
        <p:nvPicPr>
          <p:cNvPr id="14338" name="Picture 2" descr="Handy Manny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5"/>
          <a:stretch/>
        </p:blipFill>
        <p:spPr bwMode="auto">
          <a:xfrm>
            <a:off x="272143" y="0"/>
            <a:ext cx="2068286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ube 51"/>
          <p:cNvSpPr/>
          <p:nvPr/>
        </p:nvSpPr>
        <p:spPr>
          <a:xfrm rot="10800000">
            <a:off x="152400" y="4953000"/>
            <a:ext cx="8686800" cy="1194707"/>
          </a:xfrm>
          <a:prstGeom prst="cube">
            <a:avLst>
              <a:gd name="adj" fmla="val 9362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04800" y="5336745"/>
            <a:ext cx="85344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evel 53"/>
          <p:cNvSpPr/>
          <p:nvPr/>
        </p:nvSpPr>
        <p:spPr>
          <a:xfrm>
            <a:off x="1197429" y="4555660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10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5" name="Bevel 54"/>
          <p:cNvSpPr/>
          <p:nvPr/>
        </p:nvSpPr>
        <p:spPr>
          <a:xfrm>
            <a:off x="1970314" y="4555660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20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6" name="Bevel 55"/>
          <p:cNvSpPr/>
          <p:nvPr/>
        </p:nvSpPr>
        <p:spPr>
          <a:xfrm>
            <a:off x="2743200" y="4555660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30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7" name="Bevel 56"/>
          <p:cNvSpPr/>
          <p:nvPr/>
        </p:nvSpPr>
        <p:spPr>
          <a:xfrm>
            <a:off x="6656614" y="4435952"/>
            <a:ext cx="533400" cy="51706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3200" b="1" dirty="0">
                <a:solidFill>
                  <a:schemeClr val="tx2">
                    <a:lumMod val="75000"/>
                  </a:schemeClr>
                </a:solidFill>
              </a:rPr>
              <a:t>80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Bevel 57"/>
          <p:cNvSpPr/>
          <p:nvPr/>
        </p:nvSpPr>
        <p:spPr>
          <a:xfrm>
            <a:off x="4419600" y="4555660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9" name="Bevel 58"/>
          <p:cNvSpPr/>
          <p:nvPr/>
        </p:nvSpPr>
        <p:spPr>
          <a:xfrm>
            <a:off x="5181600" y="4555660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60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0" name="Bevel 59"/>
          <p:cNvSpPr/>
          <p:nvPr/>
        </p:nvSpPr>
        <p:spPr>
          <a:xfrm>
            <a:off x="5943600" y="4555682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70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1" name="Bevel 60"/>
          <p:cNvSpPr/>
          <p:nvPr/>
        </p:nvSpPr>
        <p:spPr>
          <a:xfrm>
            <a:off x="3550919" y="4550241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40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2" name="Bevel 61"/>
          <p:cNvSpPr/>
          <p:nvPr/>
        </p:nvSpPr>
        <p:spPr>
          <a:xfrm>
            <a:off x="7467600" y="4555695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90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3" name="Bevel 62"/>
          <p:cNvSpPr/>
          <p:nvPr/>
        </p:nvSpPr>
        <p:spPr>
          <a:xfrm>
            <a:off x="8229600" y="4555695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100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4" name="Bevel 63"/>
          <p:cNvSpPr/>
          <p:nvPr/>
        </p:nvSpPr>
        <p:spPr>
          <a:xfrm>
            <a:off x="413657" y="4555671"/>
            <a:ext cx="457200" cy="3810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04157" y="4952978"/>
            <a:ext cx="45719" cy="685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387929" y="4952978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160814" y="4952978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933700" y="4952978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771900" y="4952978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610100" y="4952978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372100" y="4952978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134100" y="4936695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901543" y="4952978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658100" y="4952978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420100" y="4952978"/>
            <a:ext cx="45719" cy="677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Αποτέλεσμα εικόνας για smurf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8" name="Picture 6" descr="http://www.mysmurfsvillage.com/wp-content/uploads/2013/04/carous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0"/>
            <a:ext cx="4443254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l-GR" sz="2000" b="1" dirty="0">
                <a:solidFill>
                  <a:srgbClr val="002060"/>
                </a:solidFill>
                <a:latin typeface="MariaAvraam" pitchFamily="2" charset="0"/>
              </a:rPr>
              <a:t>Βάλε  τα  </a:t>
            </a:r>
            <a:r>
              <a:rPr lang="el-GR" sz="2000" b="1" dirty="0" err="1">
                <a:solidFill>
                  <a:srgbClr val="002060"/>
                </a:solidFill>
                <a:latin typeface="MariaAvraam" pitchFamily="2" charset="0"/>
              </a:rPr>
              <a:t>στρουμφ</a:t>
            </a:r>
            <a:r>
              <a:rPr lang="el-GR" sz="2000" b="1" dirty="0">
                <a:solidFill>
                  <a:srgbClr val="002060"/>
                </a:solidFill>
                <a:latin typeface="MariaAvraam" pitchFamily="2" charset="0"/>
              </a:rPr>
              <a:t>  στη  σειρά  για  να  ανέβουν  στο  </a:t>
            </a:r>
            <a:r>
              <a:rPr lang="el-GR" sz="2000" b="1" dirty="0" err="1">
                <a:solidFill>
                  <a:srgbClr val="002060"/>
                </a:solidFill>
                <a:latin typeface="MariaAvraam" pitchFamily="2" charset="0"/>
              </a:rPr>
              <a:t>καρουζέλ</a:t>
            </a:r>
            <a:r>
              <a:rPr lang="el-GR" sz="2400" b="1" dirty="0">
                <a:solidFill>
                  <a:srgbClr val="002060"/>
                </a:solidFill>
                <a:latin typeface="MariaAvraam" pitchFamily="2" charset="0"/>
              </a:rPr>
              <a:t>.</a:t>
            </a:r>
          </a:p>
          <a:p>
            <a:pPr algn="ctr"/>
            <a:r>
              <a:rPr lang="el-GR" sz="2000" b="1" dirty="0">
                <a:solidFill>
                  <a:srgbClr val="002060"/>
                </a:solidFill>
                <a:latin typeface="MariaAvraam" pitchFamily="2" charset="0"/>
              </a:rPr>
              <a:t>Ξεκίνησε από το μεγαλύτερο αριθμό.</a:t>
            </a:r>
            <a:endParaRPr lang="en-US" sz="2000" b="1" dirty="0">
              <a:solidFill>
                <a:srgbClr val="002060"/>
              </a:solidFill>
              <a:latin typeface="MariaAvraam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67200" y="2362200"/>
            <a:ext cx="1295400" cy="2010579"/>
            <a:chOff x="4267200" y="2362200"/>
            <a:chExt cx="1295400" cy="2010579"/>
          </a:xfrm>
        </p:grpSpPr>
        <p:pic>
          <p:nvPicPr>
            <p:cNvPr id="8200" name="Picture 8" descr="http://vignette3.wikia.nocookie.net/smurfs/images/a/a2/Male_Smurf_Comic_Book.jpg/revision/latest?cb=201109140219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438400"/>
              <a:ext cx="1295400" cy="193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443255" y="23622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dirty="0">
                  <a:solidFill>
                    <a:srgbClr val="FF0000"/>
                  </a:solidFill>
                </a:rPr>
                <a:t>50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18367" y="2286000"/>
            <a:ext cx="1301833" cy="2064050"/>
            <a:chOff x="7918367" y="2286000"/>
            <a:chExt cx="1301833" cy="2064050"/>
          </a:xfrm>
        </p:grpSpPr>
        <p:pic>
          <p:nvPicPr>
            <p:cNvPr id="8208" name="Picture 16" descr="http://img4.wikia.nocookie.net/__cb20131113172611/smurfs/images/5/54/Smurfette_7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2" r="15413" b="7524"/>
            <a:stretch/>
          </p:blipFill>
          <p:spPr bwMode="auto">
            <a:xfrm>
              <a:off x="7918367" y="2362200"/>
              <a:ext cx="1301833" cy="198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158773" y="2286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dirty="0">
                  <a:solidFill>
                    <a:srgbClr val="FF0000"/>
                  </a:solidFill>
                </a:rPr>
                <a:t>60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32233" y="2362200"/>
            <a:ext cx="1403315" cy="1987850"/>
            <a:chOff x="6532233" y="2362200"/>
            <a:chExt cx="1403315" cy="1987850"/>
          </a:xfrm>
        </p:grpSpPr>
        <p:pic>
          <p:nvPicPr>
            <p:cNvPr id="8206" name="Picture 14" descr="https://encrypted-tbn0.gstatic.com/images?q=tbn:ANd9GcSxEBhznN_hwz2dUKI-EAzeWp3AZP1k6j9OrwGs7jXN1Heu90S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233" y="2438400"/>
              <a:ext cx="1403315" cy="191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010400" y="23622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dirty="0">
                  <a:solidFill>
                    <a:srgbClr val="FF0000"/>
                  </a:solidFill>
                </a:rPr>
                <a:t>80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68967" y="2362200"/>
            <a:ext cx="1260433" cy="2010581"/>
            <a:chOff x="5368967" y="2362200"/>
            <a:chExt cx="1260433" cy="2010581"/>
          </a:xfrm>
        </p:grpSpPr>
        <p:pic>
          <p:nvPicPr>
            <p:cNvPr id="8204" name="Picture 12" descr="https://encrypted-tbn3.gstatic.com/images?q=tbn:ANd9GcRhrOHcXtBy-jzLQxYklVkeyftRsl6m0kyLnpyDYbOQEBBlvkA2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967" y="2362200"/>
              <a:ext cx="1260433" cy="2010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562600" y="2416314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dirty="0">
                  <a:solidFill>
                    <a:srgbClr val="FF0000"/>
                  </a:solidFill>
                </a:rPr>
                <a:t>20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80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26615 0.36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27048 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625 0.364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27725 0.364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umbers song 10 - 100 - Counting by ten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2861178" y="54429"/>
            <a:ext cx="5625405" cy="761999"/>
          </a:xfrm>
          <a:prstGeom prst="wedgeRoundRectCallout">
            <a:avLst>
              <a:gd name="adj1" fmla="val -70500"/>
              <a:gd name="adj2" fmla="val 4276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MariaAvraam" panose="02000000000000000000" pitchFamily="2" charset="0"/>
              </a:rPr>
              <a:t>Ποιο είναι το ύψος του </a:t>
            </a:r>
            <a:r>
              <a:rPr lang="el-GR" sz="2400" dirty="0" err="1">
                <a:latin typeface="MariaAvraam" panose="02000000000000000000" pitchFamily="2" charset="0"/>
              </a:rPr>
              <a:t>Αμίρ</a:t>
            </a:r>
            <a:r>
              <a:rPr lang="el-GR" sz="2400" dirty="0">
                <a:latin typeface="MariaAvraam" panose="02000000000000000000" pitchFamily="2" charset="0"/>
              </a:rPr>
              <a:t>?</a:t>
            </a:r>
            <a:endParaRPr lang="en-US" sz="2400" dirty="0">
              <a:latin typeface="MariaAvraam" panose="02000000000000000000" pitchFamily="2" charset="0"/>
            </a:endParaRPr>
          </a:p>
        </p:txBody>
      </p:sp>
      <p:pic>
        <p:nvPicPr>
          <p:cNvPr id="9218" name="Picture 2" descr="http://www.benveldkamp.nl/images/PERS/Smurfen-grote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7" b="4496"/>
          <a:stretch/>
        </p:blipFill>
        <p:spPr bwMode="auto">
          <a:xfrm>
            <a:off x="280987" y="307521"/>
            <a:ext cx="1547813" cy="22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8400" y="2323382"/>
            <a:ext cx="381000" cy="26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>
            <a:off x="3962400" y="1935481"/>
            <a:ext cx="152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ectangle 24"/>
          <p:cNvSpPr/>
          <p:nvPr/>
        </p:nvSpPr>
        <p:spPr>
          <a:xfrm>
            <a:off x="3940629" y="5212081"/>
            <a:ext cx="152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>
            <a:off x="3940629" y="3540036"/>
            <a:ext cx="152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ectangle 26"/>
          <p:cNvSpPr/>
          <p:nvPr/>
        </p:nvSpPr>
        <p:spPr>
          <a:xfrm>
            <a:off x="3929743" y="6801395"/>
            <a:ext cx="152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8" name="Picture 6" descr="http://www.britaxusa.com/uploads/cms/image/more-to-measure/boy-girl-image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1" t="10147" r="3424" b="3368"/>
          <a:stretch/>
        </p:blipFill>
        <p:spPr bwMode="auto">
          <a:xfrm>
            <a:off x="3733800" y="816428"/>
            <a:ext cx="1302013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33262" y="2095273"/>
            <a:ext cx="652167" cy="4193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70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3520" y="2737758"/>
            <a:ext cx="658886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60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52293" y="5791200"/>
            <a:ext cx="637420" cy="4038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10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35732" y="5236029"/>
            <a:ext cx="638157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20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35732" y="4648200"/>
            <a:ext cx="638157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30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24846" y="4009208"/>
            <a:ext cx="649697" cy="426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40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24846" y="3344092"/>
            <a:ext cx="649043" cy="4376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50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53337" y="1449160"/>
            <a:ext cx="652167" cy="4193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80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53403" y="6397535"/>
            <a:ext cx="637420" cy="4038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0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824718" y="1021081"/>
            <a:ext cx="2257425" cy="5826032"/>
            <a:chOff x="0" y="0"/>
            <a:chExt cx="1419225" cy="3730082"/>
          </a:xfrm>
        </p:grpSpPr>
        <p:pic>
          <p:nvPicPr>
            <p:cNvPr id="37" name="Picture 36" descr="http://thumb7.shutterstock.com/display_pic_with_logo/232756/232756,1307902771,9/stock-photo-adorable-year-old-african-american-or-black-boy-standing-and-smiling-79071406.jp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3" t="8085" r="30000" b="10788"/>
            <a:stretch/>
          </p:blipFill>
          <p:spPr bwMode="auto">
            <a:xfrm>
              <a:off x="0" y="0"/>
              <a:ext cx="1419225" cy="373008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Oval 37"/>
            <p:cNvSpPr/>
            <p:nvPr/>
          </p:nvSpPr>
          <p:spPr>
            <a:xfrm>
              <a:off x="400050" y="1581150"/>
              <a:ext cx="714375" cy="4857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</p:grpSp>
      <p:sp>
        <p:nvSpPr>
          <p:cNvPr id="5" name="Rectangle 4"/>
          <p:cNvSpPr/>
          <p:nvPr/>
        </p:nvSpPr>
        <p:spPr>
          <a:xfrm>
            <a:off x="2057400" y="1021081"/>
            <a:ext cx="2002972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Rectangle 38"/>
          <p:cNvSpPr/>
          <p:nvPr/>
        </p:nvSpPr>
        <p:spPr>
          <a:xfrm>
            <a:off x="4148433" y="845706"/>
            <a:ext cx="652167" cy="4193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52293" y="838200"/>
            <a:ext cx="631439" cy="4343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90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2908995" y="228601"/>
            <a:ext cx="4898572" cy="1143000"/>
          </a:xfrm>
          <a:prstGeom prst="wedgeRoundRectCallout">
            <a:avLst>
              <a:gd name="adj1" fmla="val -69726"/>
              <a:gd name="adj2" fmla="val 1561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MariaAvraam" panose="02000000000000000000" pitchFamily="2" charset="0"/>
              </a:rPr>
              <a:t>Ποιο παιδάκι  είναι το πιο ψηλό?</a:t>
            </a:r>
            <a:endParaRPr lang="en-US" sz="2400" dirty="0">
              <a:latin typeface="MariaAvraam" panose="02000000000000000000" pitchFamily="2" charset="0"/>
            </a:endParaRPr>
          </a:p>
        </p:txBody>
      </p:sp>
      <p:pic>
        <p:nvPicPr>
          <p:cNvPr id="9222" name="Picture 6" descr="http://www.britaxusa.com/uploads/cms/image/more-to-measure/boy-girl-image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1" t="8867" r="3188" b="4647"/>
          <a:stretch/>
        </p:blipFill>
        <p:spPr bwMode="auto">
          <a:xfrm>
            <a:off x="3897630" y="1752600"/>
            <a:ext cx="24482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britaxusa.com/uploads/cms/image/more-to-measure/boy-girl-image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8054" r="90299" b="3670"/>
          <a:stretch/>
        </p:blipFill>
        <p:spPr bwMode="auto">
          <a:xfrm>
            <a:off x="5115395" y="2457091"/>
            <a:ext cx="325285" cy="44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175108" y="1562100"/>
            <a:ext cx="1156819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90 εκ.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323382"/>
            <a:ext cx="381000" cy="26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8" name="Picture 16" descr="http://www.musicheaven.gr/html/modules/Blog/accounts/stroumfita456/12034494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/>
          <a:stretch/>
        </p:blipFill>
        <p:spPr bwMode="auto">
          <a:xfrm flipH="1">
            <a:off x="228600" y="182721"/>
            <a:ext cx="1667555" cy="24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40948" y="1733735"/>
            <a:ext cx="1756682" cy="5082540"/>
            <a:chOff x="0" y="0"/>
            <a:chExt cx="1419225" cy="3785838"/>
          </a:xfrm>
        </p:grpSpPr>
        <p:pic>
          <p:nvPicPr>
            <p:cNvPr id="23" name="Picture 22" descr="http://thumb7.shutterstock.com/display_pic_with_logo/232756/232756,1307902771,9/stock-photo-adorable-year-old-african-american-or-black-boy-standing-and-smiling-79071406.jp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3" t="8085" r="30000" b="9575"/>
            <a:stretch/>
          </p:blipFill>
          <p:spPr bwMode="auto">
            <a:xfrm>
              <a:off x="0" y="0"/>
              <a:ext cx="1419225" cy="378583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400050" y="1581150"/>
              <a:ext cx="714375" cy="4857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33600" y="1733735"/>
            <a:ext cx="1772609" cy="5124266"/>
            <a:chOff x="0" y="0"/>
            <a:chExt cx="1419225" cy="3785838"/>
          </a:xfrm>
        </p:grpSpPr>
        <p:pic>
          <p:nvPicPr>
            <p:cNvPr id="31" name="Picture 30" descr="http://thumb7.shutterstock.com/display_pic_with_logo/232756/232756,1307902771,9/stock-photo-adorable-year-old-african-american-or-black-boy-standing-and-smiling-79071406.jp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3" t="8085" r="30000" b="9575"/>
            <a:stretch/>
          </p:blipFill>
          <p:spPr bwMode="auto">
            <a:xfrm>
              <a:off x="0" y="0"/>
              <a:ext cx="1419225" cy="378583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400050" y="1581150"/>
              <a:ext cx="714375" cy="4857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</p:grpSp>
      <p:sp>
        <p:nvSpPr>
          <p:cNvPr id="5" name="Rectangle 4"/>
          <p:cNvSpPr/>
          <p:nvPr/>
        </p:nvSpPr>
        <p:spPr>
          <a:xfrm>
            <a:off x="2438400" y="1752600"/>
            <a:ext cx="1676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3" name="Picture 32" descr="http://us.cdn2.123rf.com/168nwm/olga_sweet/olga_sweet1103/olga_sweet110300324/9101432-rok-dziewczyna-stalego-trwalych-rozowa-suknia-samodzielnie-na-bialym-tle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6801" r="25567" b="4283"/>
          <a:stretch/>
        </p:blipFill>
        <p:spPr bwMode="auto">
          <a:xfrm>
            <a:off x="5328117" y="2323382"/>
            <a:ext cx="1901040" cy="4496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225142" y="2460901"/>
            <a:ext cx="1861457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7229157" y="2194201"/>
            <a:ext cx="1156819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80 εκ.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202" y="304800"/>
            <a:ext cx="1122998" cy="1123393"/>
            <a:chOff x="96202" y="304800"/>
            <a:chExt cx="1122998" cy="1123393"/>
          </a:xfrm>
        </p:grpSpPr>
        <p:pic>
          <p:nvPicPr>
            <p:cNvPr id="2050" name="Picture 2" descr="http://thumb10.shutterstock.com/photos/thumb_large/732229/130528277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t="8002" r="6577" b="14018"/>
            <a:stretch/>
          </p:blipFill>
          <p:spPr bwMode="auto">
            <a:xfrm>
              <a:off x="96202" y="304800"/>
              <a:ext cx="1122998" cy="112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378756" y="796953"/>
              <a:ext cx="521841" cy="326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20</a:t>
              </a:r>
              <a:endParaRPr lang="en-US" dirty="0"/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3475421" y="5537982"/>
            <a:ext cx="1122998" cy="1123393"/>
            <a:chOff x="3475421" y="5537982"/>
            <a:chExt cx="1122998" cy="1123393"/>
          </a:xfrm>
        </p:grpSpPr>
        <p:pic>
          <p:nvPicPr>
            <p:cNvPr id="59" name="Picture 2" descr="http://thumb10.shutterstock.com/photos/thumb_large/732229/130528277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t="8002" r="6577" b="14018"/>
            <a:stretch/>
          </p:blipFill>
          <p:spPr bwMode="auto">
            <a:xfrm>
              <a:off x="3475421" y="5537982"/>
              <a:ext cx="1122998" cy="112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3783403" y="6038940"/>
              <a:ext cx="521841" cy="326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30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586" y="5537982"/>
            <a:ext cx="1122998" cy="1123393"/>
            <a:chOff x="18586" y="5537982"/>
            <a:chExt cx="1122998" cy="1123393"/>
          </a:xfrm>
        </p:grpSpPr>
        <p:pic>
          <p:nvPicPr>
            <p:cNvPr id="55" name="Picture 2" descr="http://thumb10.shutterstock.com/photos/thumb_large/732229/130528277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t="8002" r="6577" b="14018"/>
            <a:stretch/>
          </p:blipFill>
          <p:spPr bwMode="auto">
            <a:xfrm>
              <a:off x="18586" y="5537982"/>
              <a:ext cx="1122998" cy="112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335213" y="6063558"/>
              <a:ext cx="521841" cy="326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90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634" y="2895600"/>
            <a:ext cx="1122998" cy="1123393"/>
            <a:chOff x="34634" y="2895600"/>
            <a:chExt cx="1122998" cy="1123393"/>
          </a:xfrm>
        </p:grpSpPr>
        <p:pic>
          <p:nvPicPr>
            <p:cNvPr id="57" name="Picture 2" descr="http://thumb10.shutterstock.com/photos/thumb_large/732229/130528277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t="8002" r="6577" b="14018"/>
            <a:stretch/>
          </p:blipFill>
          <p:spPr bwMode="auto">
            <a:xfrm>
              <a:off x="34634" y="2895600"/>
              <a:ext cx="1122998" cy="112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289426" y="3371940"/>
              <a:ext cx="521841" cy="326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80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6668" y="1524000"/>
            <a:ext cx="1122998" cy="1123393"/>
            <a:chOff x="-6668" y="1524000"/>
            <a:chExt cx="1122998" cy="1123393"/>
          </a:xfrm>
        </p:grpSpPr>
        <p:pic>
          <p:nvPicPr>
            <p:cNvPr id="58" name="Picture 2" descr="http://thumb10.shutterstock.com/photos/thumb_large/732229/130528277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t="8002" r="6577" b="14018"/>
            <a:stretch/>
          </p:blipFill>
          <p:spPr bwMode="auto">
            <a:xfrm>
              <a:off x="-6668" y="1524000"/>
              <a:ext cx="1122998" cy="112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>
            <a:xfrm>
              <a:off x="277867" y="2006607"/>
              <a:ext cx="521841" cy="326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40</a:t>
              </a:r>
              <a:endParaRPr lang="en-US" dirty="0"/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3513240" y="4192107"/>
            <a:ext cx="1122998" cy="1123393"/>
            <a:chOff x="3513240" y="4192107"/>
            <a:chExt cx="1122998" cy="1123393"/>
          </a:xfrm>
        </p:grpSpPr>
        <p:pic>
          <p:nvPicPr>
            <p:cNvPr id="60" name="Picture 2" descr="http://thumb10.shutterstock.com/photos/thumb_large/732229/130528277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t="8002" r="6577" b="14018"/>
            <a:stretch/>
          </p:blipFill>
          <p:spPr bwMode="auto">
            <a:xfrm>
              <a:off x="3513240" y="4192107"/>
              <a:ext cx="1122998" cy="112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ounded Rectangle 29"/>
            <p:cNvSpPr/>
            <p:nvPr/>
          </p:nvSpPr>
          <p:spPr>
            <a:xfrm>
              <a:off x="3750746" y="4691958"/>
              <a:ext cx="521841" cy="326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60</a:t>
              </a:r>
              <a:endParaRPr lang="en-US" dirty="0"/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3491469" y="2895600"/>
            <a:ext cx="1122998" cy="1123393"/>
            <a:chOff x="3491469" y="2895600"/>
            <a:chExt cx="1122998" cy="1123393"/>
          </a:xfrm>
        </p:grpSpPr>
        <p:pic>
          <p:nvPicPr>
            <p:cNvPr id="61" name="Picture 2" descr="http://thumb10.shutterstock.com/photos/thumb_large/732229/130528277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t="8002" r="6577" b="14018"/>
            <a:stretch/>
          </p:blipFill>
          <p:spPr bwMode="auto">
            <a:xfrm>
              <a:off x="3491469" y="2895600"/>
              <a:ext cx="1122998" cy="112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ounded Rectangle 32"/>
            <p:cNvSpPr/>
            <p:nvPr/>
          </p:nvSpPr>
          <p:spPr>
            <a:xfrm>
              <a:off x="3769936" y="3396558"/>
              <a:ext cx="521841" cy="326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50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50167" y="1524000"/>
            <a:ext cx="1122998" cy="1123393"/>
            <a:chOff x="3450167" y="1524000"/>
            <a:chExt cx="1122998" cy="1123393"/>
          </a:xfrm>
        </p:grpSpPr>
        <p:pic>
          <p:nvPicPr>
            <p:cNvPr id="62" name="Picture 2" descr="http://thumb10.shutterstock.com/photos/thumb_large/732229/130528277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t="8002" r="6577" b="14018"/>
            <a:stretch/>
          </p:blipFill>
          <p:spPr bwMode="auto">
            <a:xfrm>
              <a:off x="3450167" y="1524000"/>
              <a:ext cx="1122998" cy="112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ounded Rectangle 35"/>
            <p:cNvSpPr/>
            <p:nvPr/>
          </p:nvSpPr>
          <p:spPr>
            <a:xfrm>
              <a:off x="3688014" y="2031225"/>
              <a:ext cx="655386" cy="3523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100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29000" y="324407"/>
            <a:ext cx="1122998" cy="1123393"/>
            <a:chOff x="3429000" y="324407"/>
            <a:chExt cx="1122998" cy="1123393"/>
          </a:xfrm>
        </p:grpSpPr>
        <p:pic>
          <p:nvPicPr>
            <p:cNvPr id="63" name="Picture 2" descr="http://thumb10.shutterstock.com/photos/thumb_large/732229/130528277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t="8002" r="6577" b="14018"/>
            <a:stretch/>
          </p:blipFill>
          <p:spPr bwMode="auto">
            <a:xfrm>
              <a:off x="3429000" y="324407"/>
              <a:ext cx="1122998" cy="112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ounded Rectangle 38"/>
            <p:cNvSpPr/>
            <p:nvPr/>
          </p:nvSpPr>
          <p:spPr>
            <a:xfrm>
              <a:off x="3764213" y="817931"/>
              <a:ext cx="521841" cy="326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70</a:t>
              </a:r>
              <a:endParaRPr lang="en-US" dirty="0"/>
            </a:p>
          </p:txBody>
        </p:sp>
      </p:grp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1302414" y="752616"/>
            <a:ext cx="1602781" cy="3960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sz="4400" dirty="0">
                <a:solidFill>
                  <a:schemeClr val="accent1"/>
                </a:solidFill>
              </a:rPr>
              <a:t>είκοσι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4536762" y="4597434"/>
            <a:ext cx="1711638" cy="3960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sz="4400" dirty="0">
                <a:solidFill>
                  <a:schemeClr val="accent1"/>
                </a:solidFill>
              </a:rPr>
              <a:t>εξήντα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536762" y="3332351"/>
            <a:ext cx="2092638" cy="3960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sz="4400" dirty="0">
                <a:solidFill>
                  <a:schemeClr val="accent1"/>
                </a:solidFill>
              </a:rPr>
              <a:t>πενήντα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4545330" y="2048768"/>
            <a:ext cx="1474470" cy="3960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sz="4400" dirty="0">
                <a:solidFill>
                  <a:schemeClr val="accent1"/>
                </a:solidFill>
              </a:rPr>
              <a:t>εκατό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4545330" y="763502"/>
            <a:ext cx="2617470" cy="3960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sz="4400" dirty="0">
                <a:solidFill>
                  <a:schemeClr val="accent1"/>
                </a:solidFill>
              </a:rPr>
              <a:t>εβδομήντα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1116329" y="6004718"/>
            <a:ext cx="2312671" cy="3960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sz="4400" dirty="0">
                <a:solidFill>
                  <a:schemeClr val="accent1"/>
                </a:solidFill>
              </a:rPr>
              <a:t>ενενήντα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1116330" y="4633118"/>
            <a:ext cx="1245870" cy="3960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sz="4400" dirty="0">
                <a:solidFill>
                  <a:schemeClr val="accent1"/>
                </a:solidFill>
              </a:rPr>
              <a:t>δέκα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1083409" y="3337718"/>
            <a:ext cx="2040792" cy="3960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sz="4400" dirty="0">
                <a:solidFill>
                  <a:schemeClr val="accent1"/>
                </a:solidFill>
              </a:rPr>
              <a:t>ογδόντα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1064219" y="1981200"/>
            <a:ext cx="2212381" cy="3960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sz="4400" dirty="0">
                <a:solidFill>
                  <a:schemeClr val="accent1"/>
                </a:solidFill>
              </a:rPr>
              <a:t>σαράντα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4545330" y="5966007"/>
            <a:ext cx="1931670" cy="3960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sz="4400" dirty="0">
                <a:solidFill>
                  <a:schemeClr val="accent1"/>
                </a:solidFill>
              </a:rPr>
              <a:t>τριάντα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57737" y="1802217"/>
            <a:ext cx="609600" cy="1285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ular Callout 53"/>
          <p:cNvSpPr/>
          <p:nvPr/>
        </p:nvSpPr>
        <p:spPr>
          <a:xfrm>
            <a:off x="6629400" y="1368124"/>
            <a:ext cx="2476136" cy="1143000"/>
          </a:xfrm>
          <a:prstGeom prst="wedgeRoundRectCallout">
            <a:avLst>
              <a:gd name="adj1" fmla="val -3024"/>
              <a:gd name="adj2" fmla="val 14909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MariaAvraam" pitchFamily="2" charset="0"/>
              </a:rPr>
              <a:t>Διάβασε τους αριθμούς.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MariaAvraam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05" y="4192107"/>
            <a:ext cx="1122998" cy="1123393"/>
            <a:chOff x="56405" y="4192107"/>
            <a:chExt cx="1122998" cy="1123393"/>
          </a:xfrm>
        </p:grpSpPr>
        <p:pic>
          <p:nvPicPr>
            <p:cNvPr id="56" name="Picture 2" descr="http://thumb10.shutterstock.com/photos/thumb_large/732229/130528277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t="8002" r="6577" b="14018"/>
            <a:stretch/>
          </p:blipFill>
          <p:spPr bwMode="auto">
            <a:xfrm>
              <a:off x="56405" y="4192107"/>
              <a:ext cx="1122998" cy="112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335213" y="4667340"/>
              <a:ext cx="521841" cy="326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10</a:t>
              </a:r>
              <a:endParaRPr lang="en-US" dirty="0"/>
            </a:p>
          </p:txBody>
        </p:sp>
      </p:grpSp>
      <p:pic>
        <p:nvPicPr>
          <p:cNvPr id="69" name="Picture 12" descr="http://img2.wikia.nocookie.net/__cb20121224125207/smurfsfanon/images/f/f4/Happy_Party_Smurf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11" y="3306299"/>
            <a:ext cx="3038052" cy="32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arty Horn Sound 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67163" y="6329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437" fill="hold"/>
                                        <p:tgtEl>
                                          <p:spTgt spid="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763988" y="6433066"/>
            <a:ext cx="1388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 θερμοκρασία-</a:t>
            </a:r>
          </a:p>
          <a:p>
            <a:r>
              <a:rPr lang="el-GR" sz="1200" dirty="0"/>
              <a:t>μικρότερος χρόνος</a:t>
            </a:r>
          </a:p>
        </p:txBody>
      </p:sp>
      <p:pic>
        <p:nvPicPr>
          <p:cNvPr id="16" name="Picture 14" descr="https://encrypted-tbn0.gstatic.com/images?q=tbn:ANd9GcSxEBhznN_hwz2dUKI-EAzeWp3AZP1k6j9OrwGs7jXN1Heu90S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596" y="91324"/>
            <a:ext cx="1600404" cy="202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917371" y="91325"/>
            <a:ext cx="5559040" cy="518275"/>
          </a:xfrm>
          <a:prstGeom prst="wedgeRoundRectCallout">
            <a:avLst>
              <a:gd name="adj1" fmla="val -70068"/>
              <a:gd name="adj2" fmla="val 4355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accent2">
                    <a:lumMod val="50000"/>
                  </a:schemeClr>
                </a:solidFill>
                <a:latin typeface="MariaAvraam" pitchFamily="2" charset="0"/>
              </a:rPr>
              <a:t>Σε ποια χώρα έχει πιο πολύ κρύο?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MariaAvraam" pitchFamily="2" charset="0"/>
            </a:endParaRPr>
          </a:p>
        </p:txBody>
      </p:sp>
      <p:pic>
        <p:nvPicPr>
          <p:cNvPr id="4098" name="Picture 2" descr="http://www.gifs.net/Animation11/Geography_and_History/International_Flags/cypru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33" y="5486400"/>
            <a:ext cx="1327731" cy="865658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nimatedimages.org/data/media/770/animated-greece-flag-image-00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71711"/>
            <a:ext cx="1371599" cy="880347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476499" y="6398710"/>
            <a:ext cx="1403930" cy="378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0000FF"/>
                </a:solidFill>
                <a:latin typeface="MariaAvraam" panose="02000000000000000000" pitchFamily="2" charset="0"/>
              </a:rPr>
              <a:t>Κύπρος</a:t>
            </a:r>
            <a:endParaRPr lang="en-US" sz="2000" b="1" dirty="0">
              <a:solidFill>
                <a:srgbClr val="0000FF"/>
              </a:solidFill>
              <a:latin typeface="MariaAvraam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3693" y="6400800"/>
            <a:ext cx="1377107" cy="378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0000FF"/>
                </a:solidFill>
                <a:latin typeface="MariaAvraam" panose="02000000000000000000" pitchFamily="2" charset="0"/>
              </a:rPr>
              <a:t>Ελλάδα</a:t>
            </a:r>
            <a:endParaRPr lang="en-US" sz="2000" b="1" dirty="0">
              <a:solidFill>
                <a:srgbClr val="0000FF"/>
              </a:solidFill>
              <a:latin typeface="MariaAvraam" panose="02000000000000000000" pitchFamily="2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762578"/>
            <a:ext cx="1327730" cy="464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93" y="743814"/>
            <a:ext cx="1333368" cy="466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1524000"/>
            <a:ext cx="117053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2362200" y="2002975"/>
            <a:ext cx="631371" cy="3534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4876800" y="2310773"/>
            <a:ext cx="631371" cy="3534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8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 descr="canstock035895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>
              <a:lum bright="24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94961" y="1165383"/>
            <a:ext cx="5029200" cy="5029200"/>
            <a:chOff x="113" y="1344"/>
            <a:chExt cx="2586" cy="2476"/>
          </a:xfrm>
        </p:grpSpPr>
        <p:pic>
          <p:nvPicPr>
            <p:cNvPr id="5" name="Picture 5" descr="WHE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2586" cy="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WordArt 7"/>
            <p:cNvSpPr>
              <a:spLocks noChangeArrowheads="1" noChangeShapeType="1" noTextEdit="1"/>
            </p:cNvSpPr>
            <p:nvPr/>
          </p:nvSpPr>
          <p:spPr bwMode="auto">
            <a:xfrm rot="4838578">
              <a:off x="264" y="2555"/>
              <a:ext cx="329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30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7" name="WordArt 16"/>
            <p:cNvSpPr>
              <a:spLocks noChangeArrowheads="1" noChangeShapeType="1" noTextEdit="1"/>
            </p:cNvSpPr>
            <p:nvPr/>
          </p:nvSpPr>
          <p:spPr bwMode="auto">
            <a:xfrm rot="6973560">
              <a:off x="268" y="1921"/>
              <a:ext cx="506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 ΔΕΚΑΔΑ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 ΠΕΡΙΣΣΟΤΕΡΗ</a:t>
              </a:r>
            </a:p>
          </p:txBody>
        </p:sp>
        <p:sp>
          <p:nvSpPr>
            <p:cNvPr id="8" name="WordArt 17"/>
            <p:cNvSpPr>
              <a:spLocks noChangeArrowheads="1" noChangeShapeType="1" noTextEdit="1"/>
            </p:cNvSpPr>
            <p:nvPr/>
          </p:nvSpPr>
          <p:spPr bwMode="auto">
            <a:xfrm rot="9188820">
              <a:off x="811" y="1488"/>
              <a:ext cx="442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60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9" name="WordArt 18"/>
            <p:cNvSpPr>
              <a:spLocks noChangeArrowheads="1" noChangeShapeType="1" noTextEdit="1"/>
            </p:cNvSpPr>
            <p:nvPr/>
          </p:nvSpPr>
          <p:spPr bwMode="auto">
            <a:xfrm rot="11908512">
              <a:off x="1409" y="1466"/>
              <a:ext cx="579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ΜΙΔΕΣ 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ΔΕΚΑΔΕΣ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10" name="WordArt 19"/>
            <p:cNvSpPr>
              <a:spLocks noChangeArrowheads="1" noChangeShapeType="1" noTextEdit="1"/>
            </p:cNvSpPr>
            <p:nvPr/>
          </p:nvSpPr>
          <p:spPr bwMode="auto">
            <a:xfrm rot="14196545">
              <a:off x="2013" y="1903"/>
              <a:ext cx="528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 ΔΕΚΑΔΑ  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ΛΙΓΟΤΕΡΗ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11" name="WordArt 20"/>
            <p:cNvSpPr>
              <a:spLocks noChangeArrowheads="1" noChangeShapeType="1" noTextEdit="1"/>
            </p:cNvSpPr>
            <p:nvPr/>
          </p:nvSpPr>
          <p:spPr bwMode="auto">
            <a:xfrm rot="2696176">
              <a:off x="512" y="3110"/>
              <a:ext cx="603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2 ΔΕΚΆΔΕΣ</a:t>
              </a:r>
            </a:p>
            <a:p>
              <a:pPr algn="dist"/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ΠΕΡΙΣΣΌΤΕΡΕΣ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12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212" y="3369"/>
              <a:ext cx="392" cy="3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20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13" name="WordArt 22"/>
            <p:cNvSpPr>
              <a:spLocks noChangeArrowheads="1" noChangeShapeType="1" noTextEdit="1"/>
            </p:cNvSpPr>
            <p:nvPr/>
          </p:nvSpPr>
          <p:spPr bwMode="auto">
            <a:xfrm rot="19184723">
              <a:off x="1759" y="3117"/>
              <a:ext cx="531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10  ΠΕΡΙΣ-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ΣΟΤΕΡΑ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14" name="WordArt 23"/>
            <p:cNvSpPr>
              <a:spLocks noChangeArrowheads="1" noChangeShapeType="1" noTextEdit="1"/>
            </p:cNvSpPr>
            <p:nvPr/>
          </p:nvSpPr>
          <p:spPr bwMode="auto">
            <a:xfrm rot="16553395">
              <a:off x="2199" y="2508"/>
              <a:ext cx="377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40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</p:grp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4609561" y="6210300"/>
            <a:ext cx="0" cy="647700"/>
          </a:xfrm>
          <a:prstGeom prst="line">
            <a:avLst/>
          </a:prstGeom>
          <a:noFill/>
          <a:ln w="1270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Φτιάξε τον αριθμό.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332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ning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 descr="canstock035895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>
              <a:lum bright="24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4609561" y="6210300"/>
            <a:ext cx="0" cy="647700"/>
          </a:xfrm>
          <a:prstGeom prst="line">
            <a:avLst/>
          </a:prstGeom>
          <a:noFill/>
          <a:ln w="1270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Ακολούθησε τις οδηγίες. </a:t>
            </a:r>
            <a:endParaRPr lang="en-US" sz="4800" dirty="0"/>
          </a:p>
        </p:txBody>
      </p:sp>
      <p:grpSp>
        <p:nvGrpSpPr>
          <p:cNvPr id="29" name="Group 24"/>
          <p:cNvGrpSpPr>
            <a:grpSpLocks/>
          </p:cNvGrpSpPr>
          <p:nvPr/>
        </p:nvGrpSpPr>
        <p:grpSpPr bwMode="auto">
          <a:xfrm>
            <a:off x="2105626" y="1117277"/>
            <a:ext cx="5029200" cy="5029200"/>
            <a:chOff x="113" y="1344"/>
            <a:chExt cx="2586" cy="2476"/>
          </a:xfrm>
        </p:grpSpPr>
        <p:pic>
          <p:nvPicPr>
            <p:cNvPr id="30" name="Picture 5" descr="WHE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2586" cy="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WordArt 7"/>
            <p:cNvSpPr>
              <a:spLocks noChangeArrowheads="1" noChangeShapeType="1" noTextEdit="1"/>
            </p:cNvSpPr>
            <p:nvPr/>
          </p:nvSpPr>
          <p:spPr bwMode="auto">
            <a:xfrm rot="4838578">
              <a:off x="264" y="2555"/>
              <a:ext cx="329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30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32" name="WordArt 16"/>
            <p:cNvSpPr>
              <a:spLocks noChangeArrowheads="1" noChangeShapeType="1" noTextEdit="1"/>
            </p:cNvSpPr>
            <p:nvPr/>
          </p:nvSpPr>
          <p:spPr bwMode="auto">
            <a:xfrm rot="6973560">
              <a:off x="268" y="1921"/>
              <a:ext cx="506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 ΔΕΚΑΔΑ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 ΠΕΡΙΣΣΟΤΕΡΗ</a:t>
              </a:r>
            </a:p>
          </p:txBody>
        </p:sp>
        <p:sp>
          <p:nvSpPr>
            <p:cNvPr id="33" name="WordArt 17"/>
            <p:cNvSpPr>
              <a:spLocks noChangeArrowheads="1" noChangeShapeType="1" noTextEdit="1"/>
            </p:cNvSpPr>
            <p:nvPr/>
          </p:nvSpPr>
          <p:spPr bwMode="auto">
            <a:xfrm rot="9188820">
              <a:off x="811" y="1488"/>
              <a:ext cx="442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60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34" name="WordArt 18"/>
            <p:cNvSpPr>
              <a:spLocks noChangeArrowheads="1" noChangeShapeType="1" noTextEdit="1"/>
            </p:cNvSpPr>
            <p:nvPr/>
          </p:nvSpPr>
          <p:spPr bwMode="auto">
            <a:xfrm rot="11908512">
              <a:off x="1409" y="1466"/>
              <a:ext cx="579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ΜΙΔΕΣ 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ΔΕΚΑΔΕΣ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35" name="WordArt 19"/>
            <p:cNvSpPr>
              <a:spLocks noChangeArrowheads="1" noChangeShapeType="1" noTextEdit="1"/>
            </p:cNvSpPr>
            <p:nvPr/>
          </p:nvSpPr>
          <p:spPr bwMode="auto">
            <a:xfrm rot="14196545">
              <a:off x="2013" y="1903"/>
              <a:ext cx="528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 ΔΕΚΑΔΑ  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ΛΙΓΟΤΕΡΗ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36" name="WordArt 20"/>
            <p:cNvSpPr>
              <a:spLocks noChangeArrowheads="1" noChangeShapeType="1" noTextEdit="1"/>
            </p:cNvSpPr>
            <p:nvPr/>
          </p:nvSpPr>
          <p:spPr bwMode="auto">
            <a:xfrm rot="2696176">
              <a:off x="512" y="3110"/>
              <a:ext cx="603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2 ΔΕΚΆΔΕΣ</a:t>
              </a:r>
            </a:p>
            <a:p>
              <a:pPr algn="dist"/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ΠΕΡΙΣΣΌΤΕΡΕΣ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3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212" y="3369"/>
              <a:ext cx="392" cy="3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20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38" name="WordArt 22"/>
            <p:cNvSpPr>
              <a:spLocks noChangeArrowheads="1" noChangeShapeType="1" noTextEdit="1"/>
            </p:cNvSpPr>
            <p:nvPr/>
          </p:nvSpPr>
          <p:spPr bwMode="auto">
            <a:xfrm rot="19184723">
              <a:off x="1759" y="3117"/>
              <a:ext cx="531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10  ΠΕΡΙΣ-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ΣΟΤΕΡΑ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39" name="WordArt 23"/>
            <p:cNvSpPr>
              <a:spLocks noChangeArrowheads="1" noChangeShapeType="1" noTextEdit="1"/>
            </p:cNvSpPr>
            <p:nvPr/>
          </p:nvSpPr>
          <p:spPr bwMode="auto">
            <a:xfrm rot="16553395">
              <a:off x="2199" y="2508"/>
              <a:ext cx="377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40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91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6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ning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 descr="canstock035895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>
              <a:lum bright="24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4609561" y="6210300"/>
            <a:ext cx="0" cy="647700"/>
          </a:xfrm>
          <a:prstGeom prst="line">
            <a:avLst/>
          </a:prstGeom>
          <a:noFill/>
          <a:ln w="1270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Ακολούθησε τις οδηγίες. </a:t>
            </a:r>
            <a:endParaRPr lang="en-US" sz="4800" dirty="0"/>
          </a:p>
        </p:txBody>
      </p:sp>
      <p:grpSp>
        <p:nvGrpSpPr>
          <p:cNvPr id="29" name="Group 24"/>
          <p:cNvGrpSpPr>
            <a:grpSpLocks/>
          </p:cNvGrpSpPr>
          <p:nvPr/>
        </p:nvGrpSpPr>
        <p:grpSpPr bwMode="auto">
          <a:xfrm rot="19094015">
            <a:off x="2057400" y="914400"/>
            <a:ext cx="5029200" cy="5029200"/>
            <a:chOff x="113" y="1344"/>
            <a:chExt cx="2586" cy="2476"/>
          </a:xfrm>
        </p:grpSpPr>
        <p:pic>
          <p:nvPicPr>
            <p:cNvPr id="30" name="Picture 5" descr="WHE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2586" cy="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WordArt 7"/>
            <p:cNvSpPr>
              <a:spLocks noChangeArrowheads="1" noChangeShapeType="1" noTextEdit="1"/>
            </p:cNvSpPr>
            <p:nvPr/>
          </p:nvSpPr>
          <p:spPr bwMode="auto">
            <a:xfrm rot="4838578">
              <a:off x="264" y="2555"/>
              <a:ext cx="329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30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32" name="WordArt 16"/>
            <p:cNvSpPr>
              <a:spLocks noChangeArrowheads="1" noChangeShapeType="1" noTextEdit="1"/>
            </p:cNvSpPr>
            <p:nvPr/>
          </p:nvSpPr>
          <p:spPr bwMode="auto">
            <a:xfrm rot="6973560">
              <a:off x="268" y="1921"/>
              <a:ext cx="506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 ΔΕΚΑΔΑ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 ΠΕΡΙΣΣΟΤΕΡΗ</a:t>
              </a:r>
            </a:p>
          </p:txBody>
        </p:sp>
        <p:sp>
          <p:nvSpPr>
            <p:cNvPr id="33" name="WordArt 17"/>
            <p:cNvSpPr>
              <a:spLocks noChangeArrowheads="1" noChangeShapeType="1" noTextEdit="1"/>
            </p:cNvSpPr>
            <p:nvPr/>
          </p:nvSpPr>
          <p:spPr bwMode="auto">
            <a:xfrm rot="9188820">
              <a:off x="811" y="1488"/>
              <a:ext cx="442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60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34" name="WordArt 18"/>
            <p:cNvSpPr>
              <a:spLocks noChangeArrowheads="1" noChangeShapeType="1" noTextEdit="1"/>
            </p:cNvSpPr>
            <p:nvPr/>
          </p:nvSpPr>
          <p:spPr bwMode="auto">
            <a:xfrm rot="11908512">
              <a:off x="1409" y="1466"/>
              <a:ext cx="579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ΜΙΣΕΣ 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ΔΕΚΑΔΕΣ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35" name="WordArt 19"/>
            <p:cNvSpPr>
              <a:spLocks noChangeArrowheads="1" noChangeShapeType="1" noTextEdit="1"/>
            </p:cNvSpPr>
            <p:nvPr/>
          </p:nvSpPr>
          <p:spPr bwMode="auto">
            <a:xfrm rot="14196545">
              <a:off x="2013" y="1903"/>
              <a:ext cx="528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 ΔΕΚΑΔΑ  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ΛΙΓΟΤΕΡΗ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36" name="WordArt 20"/>
            <p:cNvSpPr>
              <a:spLocks noChangeArrowheads="1" noChangeShapeType="1" noTextEdit="1"/>
            </p:cNvSpPr>
            <p:nvPr/>
          </p:nvSpPr>
          <p:spPr bwMode="auto">
            <a:xfrm rot="2696176">
              <a:off x="512" y="3110"/>
              <a:ext cx="603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2 ΔΕΚΆΔΕΣ</a:t>
              </a:r>
            </a:p>
            <a:p>
              <a:pPr algn="dist"/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ΠΕΡΙΣΣΌΤΕΡΕΣ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3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212" y="3369"/>
              <a:ext cx="392" cy="3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20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38" name="WordArt 22"/>
            <p:cNvSpPr>
              <a:spLocks noChangeArrowheads="1" noChangeShapeType="1" noTextEdit="1"/>
            </p:cNvSpPr>
            <p:nvPr/>
          </p:nvSpPr>
          <p:spPr bwMode="auto">
            <a:xfrm rot="19184723">
              <a:off x="1759" y="3117"/>
              <a:ext cx="531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10  ΠΕΡΙΣ-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ΣΟΤΕΡΑ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39" name="WordArt 23"/>
            <p:cNvSpPr>
              <a:spLocks noChangeArrowheads="1" noChangeShapeType="1" noTextEdit="1"/>
            </p:cNvSpPr>
            <p:nvPr/>
          </p:nvSpPr>
          <p:spPr bwMode="auto">
            <a:xfrm rot="16553395">
              <a:off x="2199" y="2508"/>
              <a:ext cx="377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40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63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6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ning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 descr="canstock035895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>
              <a:lum bright="24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4609561" y="6210300"/>
            <a:ext cx="0" cy="647700"/>
          </a:xfrm>
          <a:prstGeom prst="line">
            <a:avLst/>
          </a:prstGeom>
          <a:noFill/>
          <a:ln w="1270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Ακολούθησε τις οδηγίες. </a:t>
            </a:r>
            <a:endParaRPr lang="en-US" sz="4800" dirty="0"/>
          </a:p>
        </p:txBody>
      </p:sp>
      <p:grpSp>
        <p:nvGrpSpPr>
          <p:cNvPr id="18" name="Group 24"/>
          <p:cNvGrpSpPr>
            <a:grpSpLocks/>
          </p:cNvGrpSpPr>
          <p:nvPr/>
        </p:nvGrpSpPr>
        <p:grpSpPr bwMode="auto">
          <a:xfrm rot="9794828">
            <a:off x="2152593" y="1048426"/>
            <a:ext cx="5029200" cy="5029200"/>
            <a:chOff x="113" y="1344"/>
            <a:chExt cx="2586" cy="2476"/>
          </a:xfrm>
        </p:grpSpPr>
        <p:pic>
          <p:nvPicPr>
            <p:cNvPr id="19" name="Picture 5" descr="WHE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2586" cy="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WordArt 7"/>
            <p:cNvSpPr>
              <a:spLocks noChangeArrowheads="1" noChangeShapeType="1" noTextEdit="1"/>
            </p:cNvSpPr>
            <p:nvPr/>
          </p:nvSpPr>
          <p:spPr bwMode="auto">
            <a:xfrm rot="4838578">
              <a:off x="264" y="2555"/>
              <a:ext cx="329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30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21" name="WordArt 16"/>
            <p:cNvSpPr>
              <a:spLocks noChangeArrowheads="1" noChangeShapeType="1" noTextEdit="1"/>
            </p:cNvSpPr>
            <p:nvPr/>
          </p:nvSpPr>
          <p:spPr bwMode="auto">
            <a:xfrm rot="6973560">
              <a:off x="268" y="1921"/>
              <a:ext cx="506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 ΔΕΚΑΔΑ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 ΠΕΡΙΣΣΟΤΕΡΗ</a:t>
              </a:r>
            </a:p>
          </p:txBody>
        </p:sp>
        <p:sp>
          <p:nvSpPr>
            <p:cNvPr id="22" name="WordArt 17"/>
            <p:cNvSpPr>
              <a:spLocks noChangeArrowheads="1" noChangeShapeType="1" noTextEdit="1"/>
            </p:cNvSpPr>
            <p:nvPr/>
          </p:nvSpPr>
          <p:spPr bwMode="auto">
            <a:xfrm rot="9188820">
              <a:off x="811" y="1488"/>
              <a:ext cx="442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60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23" name="WordArt 18"/>
            <p:cNvSpPr>
              <a:spLocks noChangeArrowheads="1" noChangeShapeType="1" noTextEdit="1"/>
            </p:cNvSpPr>
            <p:nvPr/>
          </p:nvSpPr>
          <p:spPr bwMode="auto">
            <a:xfrm rot="11908512">
              <a:off x="1409" y="1466"/>
              <a:ext cx="579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ΜΙΣΕΣ 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ΔΕΚΑΔΕΣ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24" name="WordArt 19"/>
            <p:cNvSpPr>
              <a:spLocks noChangeArrowheads="1" noChangeShapeType="1" noTextEdit="1"/>
            </p:cNvSpPr>
            <p:nvPr/>
          </p:nvSpPr>
          <p:spPr bwMode="auto">
            <a:xfrm rot="14196545">
              <a:off x="2013" y="1903"/>
              <a:ext cx="528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 ΔΕΚΑΔΑ  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ΛΙΓΟΤΕΡΗ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25" name="WordArt 20"/>
            <p:cNvSpPr>
              <a:spLocks noChangeArrowheads="1" noChangeShapeType="1" noTextEdit="1"/>
            </p:cNvSpPr>
            <p:nvPr/>
          </p:nvSpPr>
          <p:spPr bwMode="auto">
            <a:xfrm rot="2696176">
              <a:off x="512" y="3110"/>
              <a:ext cx="603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2 ΔΕΚΆΔΕΣ</a:t>
              </a:r>
            </a:p>
            <a:p>
              <a:pPr algn="dist"/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ΠΕΡΙΣΣΌΤΕΡΕΣ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2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212" y="3369"/>
              <a:ext cx="392" cy="3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20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27" name="WordArt 22"/>
            <p:cNvSpPr>
              <a:spLocks noChangeArrowheads="1" noChangeShapeType="1" noTextEdit="1"/>
            </p:cNvSpPr>
            <p:nvPr/>
          </p:nvSpPr>
          <p:spPr bwMode="auto">
            <a:xfrm rot="19184723">
              <a:off x="1759" y="3117"/>
              <a:ext cx="531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10  ΠΕΡΙΣ-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ΣΟΤΕΡΑ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28" name="WordArt 23"/>
            <p:cNvSpPr>
              <a:spLocks noChangeArrowheads="1" noChangeShapeType="1" noTextEdit="1"/>
            </p:cNvSpPr>
            <p:nvPr/>
          </p:nvSpPr>
          <p:spPr bwMode="auto">
            <a:xfrm rot="16553395">
              <a:off x="2199" y="2508"/>
              <a:ext cx="377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40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9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ning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 descr="canstock035895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>
              <a:lum bright="24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4609561" y="6210300"/>
            <a:ext cx="0" cy="647700"/>
          </a:xfrm>
          <a:prstGeom prst="line">
            <a:avLst/>
          </a:prstGeom>
          <a:noFill/>
          <a:ln w="1270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Ακολούθησε τις οδηγίες. </a:t>
            </a:r>
            <a:endParaRPr lang="en-US" sz="4800" dirty="0"/>
          </a:p>
        </p:txBody>
      </p:sp>
      <p:grpSp>
        <p:nvGrpSpPr>
          <p:cNvPr id="18" name="Group 24"/>
          <p:cNvGrpSpPr>
            <a:grpSpLocks/>
          </p:cNvGrpSpPr>
          <p:nvPr/>
        </p:nvGrpSpPr>
        <p:grpSpPr bwMode="auto">
          <a:xfrm rot="14744627">
            <a:off x="2062280" y="914400"/>
            <a:ext cx="5029200" cy="5029200"/>
            <a:chOff x="113" y="1344"/>
            <a:chExt cx="2586" cy="2476"/>
          </a:xfrm>
        </p:grpSpPr>
        <p:pic>
          <p:nvPicPr>
            <p:cNvPr id="19" name="Picture 5" descr="WHE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2586" cy="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WordArt 7"/>
            <p:cNvSpPr>
              <a:spLocks noChangeArrowheads="1" noChangeShapeType="1" noTextEdit="1"/>
            </p:cNvSpPr>
            <p:nvPr/>
          </p:nvSpPr>
          <p:spPr bwMode="auto">
            <a:xfrm rot="4838578">
              <a:off x="264" y="2555"/>
              <a:ext cx="329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30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21" name="WordArt 16"/>
            <p:cNvSpPr>
              <a:spLocks noChangeArrowheads="1" noChangeShapeType="1" noTextEdit="1"/>
            </p:cNvSpPr>
            <p:nvPr/>
          </p:nvSpPr>
          <p:spPr bwMode="auto">
            <a:xfrm rot="6973560">
              <a:off x="268" y="1921"/>
              <a:ext cx="506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 ΔΕΚΑΔΑ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 ΠΕΡΙΣΣΟΤΕΡΗ</a:t>
              </a:r>
            </a:p>
          </p:txBody>
        </p:sp>
        <p:sp>
          <p:nvSpPr>
            <p:cNvPr id="22" name="WordArt 17"/>
            <p:cNvSpPr>
              <a:spLocks noChangeArrowheads="1" noChangeShapeType="1" noTextEdit="1"/>
            </p:cNvSpPr>
            <p:nvPr/>
          </p:nvSpPr>
          <p:spPr bwMode="auto">
            <a:xfrm rot="9188820">
              <a:off x="811" y="1488"/>
              <a:ext cx="442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60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23" name="WordArt 18"/>
            <p:cNvSpPr>
              <a:spLocks noChangeArrowheads="1" noChangeShapeType="1" noTextEdit="1"/>
            </p:cNvSpPr>
            <p:nvPr/>
          </p:nvSpPr>
          <p:spPr bwMode="auto">
            <a:xfrm rot="11908512">
              <a:off x="1409" y="1466"/>
              <a:ext cx="579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ΜΙΣΕΣ 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ΔΕΚΑΔΕΣ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24" name="WordArt 19"/>
            <p:cNvSpPr>
              <a:spLocks noChangeArrowheads="1" noChangeShapeType="1" noTextEdit="1"/>
            </p:cNvSpPr>
            <p:nvPr/>
          </p:nvSpPr>
          <p:spPr bwMode="auto">
            <a:xfrm rot="14196545">
              <a:off x="2013" y="1903"/>
              <a:ext cx="528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 ΔΕΚΑΔΑ  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ΛΙΓΟΤΕΡΗ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25" name="WordArt 20"/>
            <p:cNvSpPr>
              <a:spLocks noChangeArrowheads="1" noChangeShapeType="1" noTextEdit="1"/>
            </p:cNvSpPr>
            <p:nvPr/>
          </p:nvSpPr>
          <p:spPr bwMode="auto">
            <a:xfrm rot="2696176">
              <a:off x="512" y="3110"/>
              <a:ext cx="603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2 ΔΕΚΆΔΕΣ</a:t>
              </a:r>
            </a:p>
            <a:p>
              <a:pPr algn="dist"/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ΠΕΡΙΣΣΌΤΕΡΕΣ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2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212" y="3369"/>
              <a:ext cx="392" cy="3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20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  <p:sp>
          <p:nvSpPr>
            <p:cNvPr id="27" name="WordArt 22"/>
            <p:cNvSpPr>
              <a:spLocks noChangeArrowheads="1" noChangeShapeType="1" noTextEdit="1"/>
            </p:cNvSpPr>
            <p:nvPr/>
          </p:nvSpPr>
          <p:spPr bwMode="auto">
            <a:xfrm rot="19184723">
              <a:off x="1759" y="3117"/>
              <a:ext cx="531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10  ΠΕΡΙΣ-</a:t>
              </a:r>
            </a:p>
            <a:p>
              <a:r>
                <a:rPr lang="el-GR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1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/>
                </a:rPr>
                <a:t>ΣΟΤΕΡΑ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endParaRPr>
            </a:p>
          </p:txBody>
        </p:sp>
        <p:sp>
          <p:nvSpPr>
            <p:cNvPr id="28" name="WordArt 23"/>
            <p:cNvSpPr>
              <a:spLocks noChangeArrowheads="1" noChangeShapeType="1" noTextEdit="1"/>
            </p:cNvSpPr>
            <p:nvPr/>
          </p:nvSpPr>
          <p:spPr bwMode="auto">
            <a:xfrm rot="16553395">
              <a:off x="2199" y="2508"/>
              <a:ext cx="377" cy="3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l-GR" sz="36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/>
                </a:rPr>
                <a:t>40</a:t>
              </a:r>
              <a:endPara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ning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2713037" y="1412874"/>
            <a:ext cx="3455988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l-GR" sz="3200" b="1" dirty="0">
                <a:solidFill>
                  <a:srgbClr val="FF3300"/>
                </a:solidFill>
                <a:latin typeface="MariaAvraam" pitchFamily="2" charset="0"/>
              </a:rPr>
              <a:t>3 δεκάδες </a:t>
            </a:r>
            <a:r>
              <a:rPr lang="el-GR" sz="3200" b="1" dirty="0">
                <a:latin typeface="MariaAvraam" pitchFamily="2" charset="0"/>
              </a:rPr>
              <a:t> </a:t>
            </a:r>
            <a:r>
              <a:rPr lang="el-GR" sz="2400" b="1" dirty="0">
                <a:latin typeface="MariaAvraam" pitchFamily="2" charset="0"/>
              </a:rPr>
              <a:t>και</a:t>
            </a:r>
            <a:endParaRPr lang="en-US" sz="2400" b="1" dirty="0">
              <a:latin typeface="MariaAvraam" pitchFamily="2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5410200" y="1417637"/>
            <a:ext cx="2520950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l-GR" sz="3200" b="1" dirty="0">
                <a:solidFill>
                  <a:srgbClr val="FF3300"/>
                </a:solidFill>
                <a:latin typeface="MariaAvraam" pitchFamily="2" charset="0"/>
              </a:rPr>
              <a:t>0 μονάδες</a:t>
            </a:r>
            <a:r>
              <a:rPr lang="el-GR" sz="3200" b="1" dirty="0">
                <a:latin typeface="MariaAvraam" pitchFamily="2" charset="0"/>
              </a:rPr>
              <a:t> </a:t>
            </a:r>
            <a:endParaRPr lang="en-US" sz="2400" b="1" dirty="0">
              <a:latin typeface="MariaAvraam" pitchFamily="2" charset="0"/>
            </a:endParaRP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7162800" y="3439886"/>
            <a:ext cx="863600" cy="792163"/>
          </a:xfrm>
          <a:prstGeom prst="rect">
            <a:avLst/>
          </a:prstGeom>
          <a:gradFill>
            <a:gsLst>
              <a:gs pos="14378">
                <a:srgbClr val="F4C2E6"/>
              </a:gs>
              <a:gs pos="10417">
                <a:srgbClr val="F7B7ED"/>
              </a:gs>
              <a:gs pos="18340">
                <a:srgbClr val="F1CDDF"/>
              </a:gs>
              <a:gs pos="0">
                <a:srgbClr val="FF99FF"/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sz="5400" dirty="0">
                <a:solidFill>
                  <a:schemeClr val="accent1"/>
                </a:solidFill>
              </a:rPr>
              <a:t>30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2697" y="6288469"/>
            <a:ext cx="148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Βάζουν κύβους </a:t>
            </a:r>
          </a:p>
          <a:p>
            <a:r>
              <a:rPr lang="el-GR" sz="1200" dirty="0"/>
              <a:t>στα χαρτόνια</a:t>
            </a:r>
          </a:p>
          <a:p>
            <a:r>
              <a:rPr lang="el-GR" sz="1200" dirty="0"/>
              <a:t>Γράφουν τον αριθμό</a:t>
            </a:r>
          </a:p>
          <a:p>
            <a:endParaRPr lang="en-US" sz="1200" dirty="0"/>
          </a:p>
        </p:txBody>
      </p:sp>
      <p:pic>
        <p:nvPicPr>
          <p:cNvPr id="31" name="Picture 14" descr="http://4.bp.blogspot.com/-Li2FAYILkZc/UKyeEjqbsCI/AAAAAAABFAo/pEq4PlLacqE/s1600/stroumfit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r="17690"/>
          <a:stretch/>
        </p:blipFill>
        <p:spPr bwMode="auto">
          <a:xfrm>
            <a:off x="149086" y="236537"/>
            <a:ext cx="229573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2884426" y="152400"/>
            <a:ext cx="5141974" cy="908050"/>
          </a:xfrm>
          <a:prstGeom prst="wedgeRoundRectCallout">
            <a:avLst>
              <a:gd name="adj1" fmla="val -72252"/>
              <a:gd name="adj2" fmla="val 4212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sz="2400" b="1" dirty="0">
                <a:solidFill>
                  <a:srgbClr val="002060"/>
                </a:solidFill>
                <a:latin typeface="MariaAvraam" pitchFamily="2" charset="0"/>
              </a:rPr>
              <a:t>Πόσα  τριαντάφυλλα  είναι...</a:t>
            </a:r>
            <a:endParaRPr lang="en-US" sz="2400" b="1" dirty="0">
              <a:solidFill>
                <a:srgbClr val="002060"/>
              </a:solidFill>
              <a:latin typeface="MariaAvraam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657" y="2743200"/>
            <a:ext cx="6188217" cy="2590800"/>
            <a:chOff x="32657" y="2743200"/>
            <a:chExt cx="6188217" cy="2590800"/>
          </a:xfrm>
        </p:grpSpPr>
        <p:pic>
          <p:nvPicPr>
            <p:cNvPr id="5122" name="Picture 2" descr="http://itsgr9.com/wp-content/uploads/2013/11/vas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5571" r="10149" b="6417"/>
            <a:stretch/>
          </p:blipFill>
          <p:spPr bwMode="auto">
            <a:xfrm>
              <a:off x="32657" y="2743200"/>
              <a:ext cx="2062739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itsgr9.com/wp-content/uploads/2013/11/vas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5571" r="10149" b="6417"/>
            <a:stretch/>
          </p:blipFill>
          <p:spPr bwMode="auto">
            <a:xfrm>
              <a:off x="2095396" y="2743200"/>
              <a:ext cx="2062739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itsgr9.com/wp-content/uploads/2013/11/vas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15571" r="10149" b="6417"/>
            <a:stretch/>
          </p:blipFill>
          <p:spPr bwMode="auto">
            <a:xfrm>
              <a:off x="4158135" y="2743200"/>
              <a:ext cx="2062739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Rectangle 18"/>
          <p:cNvSpPr>
            <a:spLocks noChangeArrowheads="1"/>
          </p:cNvSpPr>
          <p:nvPr/>
        </p:nvSpPr>
        <p:spPr bwMode="auto">
          <a:xfrm>
            <a:off x="6561371" y="4453958"/>
            <a:ext cx="1973029" cy="792163"/>
          </a:xfrm>
          <a:prstGeom prst="rect">
            <a:avLst/>
          </a:prstGeom>
          <a:gradFill>
            <a:gsLst>
              <a:gs pos="0">
                <a:srgbClr val="FF99FF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sz="4400" dirty="0">
                <a:solidFill>
                  <a:schemeClr val="accent1"/>
                </a:solidFill>
              </a:rPr>
              <a:t>τριάντα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1064026" y="5766833"/>
            <a:ext cx="46085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srgbClr val="002060"/>
                </a:solidFill>
                <a:latin typeface="MariaAvraam" pitchFamily="2" charset="0"/>
              </a:rPr>
              <a:t> </a:t>
            </a:r>
            <a:r>
              <a:rPr lang="el-GR" altLang="el-GR" sz="4000" b="1" dirty="0">
                <a:solidFill>
                  <a:srgbClr val="CC0066"/>
                </a:solidFill>
                <a:latin typeface="MariaAvraam" pitchFamily="2" charset="0"/>
              </a:rPr>
              <a:t>3  δεκάδες = </a:t>
            </a:r>
            <a:r>
              <a:rPr lang="el-GR" altLang="el-GR" sz="4000" b="1" dirty="0">
                <a:solidFill>
                  <a:srgbClr val="660066"/>
                </a:solidFill>
                <a:latin typeface="MariaAvraam" pitchFamily="2" charset="0"/>
              </a:rPr>
              <a:t>30</a:t>
            </a:r>
            <a:endParaRPr lang="en-US" altLang="el-GR" sz="4000" b="1" dirty="0">
              <a:solidFill>
                <a:srgbClr val="660066"/>
              </a:solidFill>
              <a:latin typeface="MariaAvraam" pitchFamily="2" charset="0"/>
            </a:endParaRPr>
          </a:p>
        </p:txBody>
      </p:sp>
      <p:pic>
        <p:nvPicPr>
          <p:cNvPr id="4" name="Sound effect - Girl gigg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10260" y="6302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7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50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50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50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2339" grpId="0" animBg="1"/>
      <p:bldP spid="142340" grpId="0" animBg="1"/>
      <p:bldP spid="142354" grpId="0" animBg="1"/>
      <p:bldP spid="66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4" descr="http://www.acepackaging.co.uk/images/box14BI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6" y="2538463"/>
            <a:ext cx="5460468" cy="303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84971" y="5997684"/>
            <a:ext cx="1817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Διαβάζουμε τον</a:t>
            </a:r>
          </a:p>
          <a:p>
            <a:r>
              <a:rPr lang="el-GR" sz="1200" dirty="0"/>
              <a:t>αριθμό – φτιάχνουν</a:t>
            </a:r>
          </a:p>
          <a:p>
            <a:r>
              <a:rPr lang="el-GR" sz="1200" dirty="0"/>
              <a:t>με κύβους – λέμε </a:t>
            </a:r>
            <a:r>
              <a:rPr lang="el-GR" sz="1200" dirty="0" err="1"/>
              <a:t>δεκ</a:t>
            </a:r>
            <a:r>
              <a:rPr lang="el-GR" sz="1200" dirty="0"/>
              <a:t>-</a:t>
            </a:r>
            <a:r>
              <a:rPr lang="el-GR" sz="1200" dirty="0" err="1"/>
              <a:t>μον</a:t>
            </a:r>
            <a:endParaRPr lang="el-GR" sz="1200" dirty="0"/>
          </a:p>
          <a:p>
            <a:r>
              <a:rPr lang="el-GR" sz="1200" dirty="0"/>
              <a:t>διαλέγουν  βίδες</a:t>
            </a:r>
          </a:p>
        </p:txBody>
      </p:sp>
      <p:sp>
        <p:nvSpPr>
          <p:cNvPr id="108" name="WordArt 16"/>
          <p:cNvSpPr>
            <a:spLocks noChangeArrowheads="1" noChangeShapeType="1" noTextEdit="1"/>
          </p:cNvSpPr>
          <p:nvPr/>
        </p:nvSpPr>
        <p:spPr bwMode="auto">
          <a:xfrm>
            <a:off x="350102" y="5571980"/>
            <a:ext cx="456320" cy="59659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l-GR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Δ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9" name="WordArt 17"/>
          <p:cNvSpPr>
            <a:spLocks noChangeArrowheads="1" noChangeShapeType="1" noTextEdit="1"/>
          </p:cNvSpPr>
          <p:nvPr/>
        </p:nvSpPr>
        <p:spPr bwMode="auto">
          <a:xfrm>
            <a:off x="2680031" y="5599788"/>
            <a:ext cx="461070" cy="55157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l-GR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Μ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0" name="WordArt 18"/>
          <p:cNvSpPr>
            <a:spLocks noChangeArrowheads="1" noChangeShapeType="1" noTextEdit="1"/>
          </p:cNvSpPr>
          <p:nvPr/>
        </p:nvSpPr>
        <p:spPr bwMode="auto">
          <a:xfrm>
            <a:off x="882623" y="5747831"/>
            <a:ext cx="380120" cy="2786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solidFill>
                  <a:srgbClr val="9933FF"/>
                </a:solidFill>
                <a:latin typeface="Arial Black"/>
              </a:rPr>
              <a:t>=</a:t>
            </a:r>
          </a:p>
        </p:txBody>
      </p:sp>
      <p:sp>
        <p:nvSpPr>
          <p:cNvPr id="111" name="WordArt 19"/>
          <p:cNvSpPr>
            <a:spLocks noChangeArrowheads="1" noChangeShapeType="1" noTextEdit="1"/>
          </p:cNvSpPr>
          <p:nvPr/>
        </p:nvSpPr>
        <p:spPr bwMode="auto">
          <a:xfrm>
            <a:off x="3261053" y="5742870"/>
            <a:ext cx="410282" cy="25481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solidFill>
                  <a:srgbClr val="9933FF"/>
                </a:solidFill>
                <a:latin typeface="Arial Black"/>
              </a:rPr>
              <a:t>=</a:t>
            </a:r>
          </a:p>
        </p:txBody>
      </p:sp>
      <p:sp>
        <p:nvSpPr>
          <p:cNvPr id="112" name="WordArt 20"/>
          <p:cNvSpPr>
            <a:spLocks noChangeArrowheads="1" noChangeShapeType="1" noTextEdit="1"/>
          </p:cNvSpPr>
          <p:nvPr/>
        </p:nvSpPr>
        <p:spPr bwMode="auto">
          <a:xfrm>
            <a:off x="1423086" y="5620893"/>
            <a:ext cx="320687" cy="58582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l-GR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2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3" name="WordArt 21"/>
          <p:cNvSpPr>
            <a:spLocks noChangeArrowheads="1" noChangeShapeType="1" noTextEdit="1"/>
          </p:cNvSpPr>
          <p:nvPr/>
        </p:nvSpPr>
        <p:spPr bwMode="auto">
          <a:xfrm>
            <a:off x="3739243" y="5588093"/>
            <a:ext cx="381000" cy="53939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l-GR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0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5" name="Rectangle 25"/>
          <p:cNvSpPr>
            <a:spLocks noChangeArrowheads="1"/>
          </p:cNvSpPr>
          <p:nvPr/>
        </p:nvSpPr>
        <p:spPr bwMode="auto">
          <a:xfrm>
            <a:off x="2246750" y="3002495"/>
            <a:ext cx="953649" cy="10668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6600" b="1" dirty="0">
                <a:solidFill>
                  <a:srgbClr val="FF0066"/>
                </a:solidFill>
              </a:rPr>
              <a:t>20</a:t>
            </a:r>
            <a:endParaRPr lang="en-US" sz="6600" b="1" dirty="0">
              <a:solidFill>
                <a:srgbClr val="FF0066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 rot="1599251">
            <a:off x="5528530" y="1345620"/>
            <a:ext cx="915051" cy="1766491"/>
            <a:chOff x="1026769" y="1752600"/>
            <a:chExt cx="2249831" cy="2600821"/>
          </a:xfrm>
        </p:grpSpPr>
        <p:grpSp>
          <p:nvGrpSpPr>
            <p:cNvPr id="124" name="Group 123"/>
            <p:cNvGrpSpPr/>
            <p:nvPr/>
          </p:nvGrpSpPr>
          <p:grpSpPr>
            <a:xfrm>
              <a:off x="1285875" y="1752600"/>
              <a:ext cx="1802156" cy="2600821"/>
              <a:chOff x="560044" y="2123579"/>
              <a:chExt cx="1802156" cy="2600821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560044" y="2123579"/>
                <a:ext cx="1725956" cy="1991221"/>
                <a:chOff x="560044" y="2123579"/>
                <a:chExt cx="1725956" cy="1991221"/>
              </a:xfrm>
            </p:grpSpPr>
            <p:pic>
              <p:nvPicPr>
                <p:cNvPr id="133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895475" y="23483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34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514475" y="22721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35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209675" y="22721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36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864843" y="2187834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37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560044" y="212357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127" name="Group 126"/>
              <p:cNvGrpSpPr/>
              <p:nvPr/>
            </p:nvGrpSpPr>
            <p:grpSpPr>
              <a:xfrm>
                <a:off x="636244" y="2733179"/>
                <a:ext cx="1725956" cy="1991221"/>
                <a:chOff x="560044" y="2123579"/>
                <a:chExt cx="1725956" cy="1991221"/>
              </a:xfrm>
            </p:grpSpPr>
            <p:pic>
              <p:nvPicPr>
                <p:cNvPr id="128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895475" y="23483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29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514475" y="22721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30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209675" y="22721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31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864843" y="2187834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32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560044" y="212357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sp>
          <p:nvSpPr>
            <p:cNvPr id="125" name="Block Arc 124"/>
            <p:cNvSpPr/>
            <p:nvPr/>
          </p:nvSpPr>
          <p:spPr>
            <a:xfrm flipV="1">
              <a:off x="1026769" y="3124200"/>
              <a:ext cx="2249831" cy="413156"/>
            </a:xfrm>
            <a:prstGeom prst="blockArc">
              <a:avLst>
                <a:gd name="adj1" fmla="val 10219740"/>
                <a:gd name="adj2" fmla="val 696008"/>
                <a:gd name="adj3" fmla="val 3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 rot="1330976">
            <a:off x="7534582" y="1381963"/>
            <a:ext cx="915051" cy="1766491"/>
            <a:chOff x="1026769" y="1752600"/>
            <a:chExt cx="2249831" cy="2600821"/>
          </a:xfrm>
        </p:grpSpPr>
        <p:grpSp>
          <p:nvGrpSpPr>
            <p:cNvPr id="139" name="Group 138"/>
            <p:cNvGrpSpPr/>
            <p:nvPr/>
          </p:nvGrpSpPr>
          <p:grpSpPr>
            <a:xfrm>
              <a:off x="1285875" y="1752600"/>
              <a:ext cx="1802156" cy="2600821"/>
              <a:chOff x="560044" y="2123579"/>
              <a:chExt cx="1802156" cy="2600821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560044" y="2123579"/>
                <a:ext cx="1725956" cy="1991221"/>
                <a:chOff x="560044" y="2123579"/>
                <a:chExt cx="1725956" cy="1991221"/>
              </a:xfrm>
            </p:grpSpPr>
            <p:pic>
              <p:nvPicPr>
                <p:cNvPr id="148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895475" y="23483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49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514475" y="22721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50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209675" y="22721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51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864843" y="2187834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52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560044" y="212357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142" name="Group 141"/>
              <p:cNvGrpSpPr/>
              <p:nvPr/>
            </p:nvGrpSpPr>
            <p:grpSpPr>
              <a:xfrm>
                <a:off x="636244" y="2733179"/>
                <a:ext cx="1725956" cy="1991221"/>
                <a:chOff x="560044" y="2123579"/>
                <a:chExt cx="1725956" cy="1991221"/>
              </a:xfrm>
            </p:grpSpPr>
            <p:pic>
              <p:nvPicPr>
                <p:cNvPr id="143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895475" y="23483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44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514475" y="22721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45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209675" y="22721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46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864843" y="2187834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47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560044" y="212357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sp>
          <p:nvSpPr>
            <p:cNvPr id="140" name="Block Arc 139"/>
            <p:cNvSpPr/>
            <p:nvPr/>
          </p:nvSpPr>
          <p:spPr>
            <a:xfrm flipV="1">
              <a:off x="1026769" y="3124200"/>
              <a:ext cx="2249831" cy="413156"/>
            </a:xfrm>
            <a:prstGeom prst="blockArc">
              <a:avLst>
                <a:gd name="adj1" fmla="val 10219740"/>
                <a:gd name="adj2" fmla="val 696008"/>
                <a:gd name="adj3" fmla="val 3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 rot="1489356">
            <a:off x="6525070" y="1381708"/>
            <a:ext cx="915051" cy="1766491"/>
            <a:chOff x="1026769" y="1752600"/>
            <a:chExt cx="2249831" cy="2600821"/>
          </a:xfrm>
        </p:grpSpPr>
        <p:grpSp>
          <p:nvGrpSpPr>
            <p:cNvPr id="154" name="Group 153"/>
            <p:cNvGrpSpPr/>
            <p:nvPr/>
          </p:nvGrpSpPr>
          <p:grpSpPr>
            <a:xfrm>
              <a:off x="1285875" y="1752600"/>
              <a:ext cx="1802156" cy="2600821"/>
              <a:chOff x="560044" y="2123579"/>
              <a:chExt cx="1802156" cy="2600821"/>
            </a:xfrm>
          </p:grpSpPr>
          <p:grpSp>
            <p:nvGrpSpPr>
              <p:cNvPr id="156" name="Group 155"/>
              <p:cNvGrpSpPr/>
              <p:nvPr/>
            </p:nvGrpSpPr>
            <p:grpSpPr>
              <a:xfrm>
                <a:off x="560044" y="2123579"/>
                <a:ext cx="1725956" cy="1991221"/>
                <a:chOff x="560044" y="2123579"/>
                <a:chExt cx="1725956" cy="1991221"/>
              </a:xfrm>
            </p:grpSpPr>
            <p:pic>
              <p:nvPicPr>
                <p:cNvPr id="163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895475" y="23483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64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514475" y="22721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65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209675" y="22721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66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864843" y="2187834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67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560044" y="212357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157" name="Group 156"/>
              <p:cNvGrpSpPr/>
              <p:nvPr/>
            </p:nvGrpSpPr>
            <p:grpSpPr>
              <a:xfrm>
                <a:off x="636244" y="2733179"/>
                <a:ext cx="1725956" cy="1991221"/>
                <a:chOff x="560044" y="2123579"/>
                <a:chExt cx="1725956" cy="1991221"/>
              </a:xfrm>
            </p:grpSpPr>
            <p:pic>
              <p:nvPicPr>
                <p:cNvPr id="158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895475" y="23483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59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514475" y="22721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60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1209675" y="227210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61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864843" y="2187834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62" name="irc_mi" descr="http://www.clipartguide.com/_named_clipart_images/0511-1002-2522-1429_Hammer_and_Nail_Cartoon_clipart_image.jpg">
                  <a:hlinkClick r:id="rId5"/>
                </p:cNvPr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" t="46947" r="74572" b="5343"/>
                <a:stretch/>
              </p:blipFill>
              <p:spPr bwMode="auto">
                <a:xfrm>
                  <a:off x="560044" y="2123579"/>
                  <a:ext cx="390525" cy="1766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sp>
          <p:nvSpPr>
            <p:cNvPr id="155" name="Block Arc 154"/>
            <p:cNvSpPr/>
            <p:nvPr/>
          </p:nvSpPr>
          <p:spPr>
            <a:xfrm flipV="1">
              <a:off x="1026769" y="3124200"/>
              <a:ext cx="2249831" cy="413156"/>
            </a:xfrm>
            <a:prstGeom prst="blockArc">
              <a:avLst>
                <a:gd name="adj1" fmla="val 10219740"/>
                <a:gd name="adj2" fmla="val 696008"/>
                <a:gd name="adj3" fmla="val 3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3" name="irc_mi" descr="http://www.clipartguide.com/_named_clipart_images/0511-1002-2522-1429_Hammer_and_Nail_Cartoon_clipart_image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46947" r="74572" b="5343"/>
          <a:stretch/>
        </p:blipFill>
        <p:spPr bwMode="auto">
          <a:xfrm>
            <a:off x="6052586" y="3159341"/>
            <a:ext cx="310933" cy="1240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" name="irc_mi" descr="http://www.clipartguide.com/_named_clipart_images/0511-1002-2522-1429_Hammer_and_Nail_Cartoon_clipart_image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46947" r="74572" b="5343"/>
          <a:stretch/>
        </p:blipFill>
        <p:spPr bwMode="auto">
          <a:xfrm>
            <a:off x="5697608" y="3143974"/>
            <a:ext cx="310933" cy="1240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" name="irc_mi" descr="http://www.clipartguide.com/_named_clipart_images/0511-1002-2522-1429_Hammer_and_Nail_Cartoon_clipart_image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46947" r="74572" b="5343"/>
          <a:stretch/>
        </p:blipFill>
        <p:spPr bwMode="auto">
          <a:xfrm>
            <a:off x="8063545" y="3159339"/>
            <a:ext cx="310933" cy="1240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6" name="irc_mi" descr="http://www.clipartguide.com/_named_clipart_images/0511-1002-2522-1429_Hammer_and_Nail_Cartoon_clipart_image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46947" r="74572" b="5343"/>
          <a:stretch/>
        </p:blipFill>
        <p:spPr bwMode="auto">
          <a:xfrm>
            <a:off x="7701530" y="3143977"/>
            <a:ext cx="310933" cy="1240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7" name="irc_mi" descr="http://www.clipartguide.com/_named_clipart_images/0511-1002-2522-1429_Hammer_and_Nail_Cartoon_clipart_image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46947" r="74572" b="5343"/>
          <a:stretch/>
        </p:blipFill>
        <p:spPr bwMode="auto">
          <a:xfrm>
            <a:off x="7256162" y="3159340"/>
            <a:ext cx="310933" cy="1240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8" name="irc_mi" descr="http://www.clipartguide.com/_named_clipart_images/0511-1002-2522-1429_Hammer_and_Nail_Cartoon_clipart_image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46947" r="74572" b="5343"/>
          <a:stretch/>
        </p:blipFill>
        <p:spPr bwMode="auto">
          <a:xfrm>
            <a:off x="6829796" y="3148454"/>
            <a:ext cx="310933" cy="1240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9" name="irc_mi" descr="http://www.clipartguide.com/_named_clipart_images/0511-1002-2522-1429_Hammer_and_Nail_Cartoon_clipart_image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46947" r="74572" b="5343"/>
          <a:stretch/>
        </p:blipFill>
        <p:spPr bwMode="auto">
          <a:xfrm>
            <a:off x="6457448" y="3143975"/>
            <a:ext cx="310933" cy="1240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4" descr="http://img2.wikia.nocookie.net/__cb20130721210040/smurfs/images/archive/7/78/20130912221736!Handy_Smur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5" y="195805"/>
            <a:ext cx="1835169" cy="23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2680031" y="108600"/>
            <a:ext cx="6164584" cy="908050"/>
          </a:xfrm>
          <a:prstGeom prst="wedgeRoundRectCallout">
            <a:avLst>
              <a:gd name="adj1" fmla="val -61529"/>
              <a:gd name="adj2" fmla="val 46975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sz="2400" b="1" dirty="0">
                <a:solidFill>
                  <a:srgbClr val="002060"/>
                </a:solidFill>
                <a:latin typeface="MariaAvraam" pitchFamily="2" charset="0"/>
              </a:rPr>
              <a:t>Πόσα  καρφιά  μπαίνουν  στο  κουτί?</a:t>
            </a:r>
            <a:endParaRPr lang="en-US" sz="2400" b="1" dirty="0">
              <a:solidFill>
                <a:srgbClr val="002060"/>
              </a:solidFill>
              <a:latin typeface="MariaAvraam" pitchFamily="2" charset="0"/>
            </a:endParaRPr>
          </a:p>
        </p:txBody>
      </p:sp>
      <p:pic>
        <p:nvPicPr>
          <p:cNvPr id="2" name="nails falling - sound 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03358" y="6279095"/>
            <a:ext cx="609600" cy="609600"/>
          </a:xfrm>
          <a:prstGeom prst="rect">
            <a:avLst/>
          </a:prstGeom>
        </p:spPr>
      </p:pic>
      <p:pic>
        <p:nvPicPr>
          <p:cNvPr id="3" name="nails falling - sound 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35447" y="6279095"/>
            <a:ext cx="609600" cy="609600"/>
          </a:xfrm>
          <a:prstGeom prst="rect">
            <a:avLst/>
          </a:prstGeom>
        </p:spPr>
      </p:pic>
      <p:pic>
        <p:nvPicPr>
          <p:cNvPr id="4" name="nails falling - sound 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25129" y="6279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6218E-6 C -0.0099 -4.46218E-6 -0.01927 -4.46218E-6 -0.029 0.00093 C -0.0349 0.00093 -0.03959 0.00417 -0.04497 0.00625 C -0.05868 0.01134 -0.07084 0.01782 -0.08334 0.02499 C -0.08646 0.02661 -0.09913 0.03308 -0.10469 0.03586 C -0.10816 0.03748 -0.11025 0.0421 -0.11406 0.04326 C -0.12031 0.04581 -0.13351 0.04673 -0.13351 0.04696 C -0.154 0.05714 -0.16875 0.07195 -0.18472 0.08837 C -0.18698 0.09091 -0.19028 0.093 -0.19202 0.096 C -0.20087 0.11127 -0.20226 0.11034 -0.21007 0.12237 C -0.21406 0.12816 -0.21528 0.13139 -0.22205 0.13325 C -0.24879 0.15453 -0.26233 0.18645 -0.28281 0.21305 C -0.28386 0.21675 -0.28802 0.22323 -0.28802 0.22323 C -0.29063 0.23341 -0.28872 0.22901 -0.29236 0.23618 C -0.29445 0.25006 -0.29636 0.26001 -0.29636 0.27481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137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5207E-6 C -0.01771 0.00093 -0.02205 0.00139 -0.03663 0.00625 C -0.04132 0.00787 -0.04583 0.01203 -0.05 0.01481 C -0.05451 0.01782 -0.05989 0.02013 -0.06423 0.02337 C -0.06927 0.02707 -0.07587 0.03355 -0.08194 0.03516 C -0.08889 0.03956 -0.09774 0.04118 -0.10521 0.04488 C -0.11302 0.04881 -0.11857 0.05575 -0.12743 0.05783 C -0.13455 0.06524 -0.14479 0.0694 -0.15156 0.07726 C -0.15434 0.0805 -0.15868 0.08814 -0.16371 0.08883 C -0.16979 0.08976 -0.17604 0.08976 -0.18229 0.08999 C -0.19791 0.09299 -0.21215 0.10294 -0.22344 0.11381 C -0.23316 0.1233 -0.22864 0.12006 -0.23559 0.12445 C -0.23906 0.12977 -0.24357 0.13486 -0.24896 0.13856 C -0.24982 0.13926 -0.25087 0.13995 -0.25208 0.14042 C -0.25347 0.14134 -0.25538 0.1418 -0.2566 0.14273 C -0.26163 0.1462 -0.26528 0.15129 -0.27101 0.15453 C -0.27621 0.16216 -0.2842 0.16817 -0.29062 0.17511 C -0.29427 0.17881 -0.29774 0.18552 -0.30191 0.18899 C -0.30416 0.19084 -0.30729 0.192 -0.30955 0.19431 C -0.31562 0.2001 -0.32135 0.20588 -0.32726 0.21143 C -0.33403 0.21814 -0.33941 0.22624 -0.34601 0.23317 C -0.35 0.24451 -0.34375 0.22739 -0.3493 0.23942 C -0.35416 0.24914 -0.34861 0.24312 -0.35486 0.24914 C -0.3566 0.25446 -0.35955 0.26556 -0.36354 0.26972 " pathEditMode="relative" rAng="0" ptsTypes="fffffffffffffffffffffffA">
                                      <p:cBhvr>
                                        <p:cTn id="42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1348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54" name="WordArt 14"/>
          <p:cNvSpPr>
            <a:spLocks noChangeArrowheads="1" noChangeShapeType="1" noTextEdit="1"/>
          </p:cNvSpPr>
          <p:nvPr/>
        </p:nvSpPr>
        <p:spPr bwMode="auto">
          <a:xfrm>
            <a:off x="6084887" y="2388942"/>
            <a:ext cx="657225" cy="395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=</a:t>
            </a:r>
          </a:p>
        </p:txBody>
      </p:sp>
      <p:sp>
        <p:nvSpPr>
          <p:cNvPr id="138256" name="WordArt 16"/>
          <p:cNvSpPr>
            <a:spLocks noChangeArrowheads="1" noChangeShapeType="1" noTextEdit="1"/>
          </p:cNvSpPr>
          <p:nvPr/>
        </p:nvSpPr>
        <p:spPr bwMode="auto">
          <a:xfrm>
            <a:off x="6000433" y="3256135"/>
            <a:ext cx="647700" cy="74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l-GR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Δ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8257" name="WordArt 17"/>
          <p:cNvSpPr>
            <a:spLocks noChangeArrowheads="1" noChangeShapeType="1" noTextEdit="1"/>
          </p:cNvSpPr>
          <p:nvPr/>
        </p:nvSpPr>
        <p:spPr bwMode="auto">
          <a:xfrm>
            <a:off x="6000433" y="4480097"/>
            <a:ext cx="647700" cy="74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Μ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8258" name="WordArt 18"/>
          <p:cNvSpPr>
            <a:spLocks noChangeArrowheads="1" noChangeShapeType="1" noTextEdit="1"/>
          </p:cNvSpPr>
          <p:nvPr/>
        </p:nvSpPr>
        <p:spPr bwMode="auto">
          <a:xfrm>
            <a:off x="6937058" y="3545060"/>
            <a:ext cx="431800" cy="322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solidFill>
                  <a:srgbClr val="9933FF"/>
                </a:solidFill>
                <a:latin typeface="Arial Black"/>
              </a:rPr>
              <a:t>=</a:t>
            </a:r>
          </a:p>
        </p:txBody>
      </p:sp>
      <p:sp>
        <p:nvSpPr>
          <p:cNvPr id="138259" name="WordArt 19"/>
          <p:cNvSpPr>
            <a:spLocks noChangeArrowheads="1" noChangeShapeType="1" noTextEdit="1"/>
          </p:cNvSpPr>
          <p:nvPr/>
        </p:nvSpPr>
        <p:spPr bwMode="auto">
          <a:xfrm>
            <a:off x="6937058" y="4697585"/>
            <a:ext cx="431800" cy="322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9933FF"/>
                </a:solidFill>
                <a:latin typeface="Arial Black"/>
              </a:rPr>
              <a:t>=</a:t>
            </a:r>
          </a:p>
        </p:txBody>
      </p:sp>
      <p:sp>
        <p:nvSpPr>
          <p:cNvPr id="138260" name="WordArt 20"/>
          <p:cNvSpPr>
            <a:spLocks noChangeArrowheads="1" noChangeShapeType="1" noTextEdit="1"/>
          </p:cNvSpPr>
          <p:nvPr/>
        </p:nvSpPr>
        <p:spPr bwMode="auto">
          <a:xfrm>
            <a:off x="7656196" y="3256135"/>
            <a:ext cx="576262" cy="74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l-GR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4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8261" name="WordArt 21"/>
          <p:cNvSpPr>
            <a:spLocks noChangeArrowheads="1" noChangeShapeType="1" noTextEdit="1"/>
          </p:cNvSpPr>
          <p:nvPr/>
        </p:nvSpPr>
        <p:spPr bwMode="auto">
          <a:xfrm>
            <a:off x="7729221" y="4553122"/>
            <a:ext cx="503237" cy="74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l-GR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0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5029200" y="5709681"/>
            <a:ext cx="25923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4000" b="1" dirty="0">
                <a:solidFill>
                  <a:schemeClr val="accent2"/>
                </a:solidFill>
              </a:rPr>
              <a:t>4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l-GR" sz="4000" b="1" dirty="0">
                <a:solidFill>
                  <a:schemeClr val="accent2"/>
                </a:solidFill>
              </a:rPr>
              <a:t>δεκάδες =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7600793" y="5712341"/>
            <a:ext cx="863600" cy="72072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4000" b="1" dirty="0">
                <a:solidFill>
                  <a:schemeClr val="accent2"/>
                </a:solidFill>
              </a:rPr>
              <a:t>40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8776" y="6447651"/>
            <a:ext cx="125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Λένε τον αριθμό </a:t>
            </a:r>
          </a:p>
          <a:p>
            <a:r>
              <a:rPr lang="el-GR" sz="1200" dirty="0"/>
              <a:t>και λένε</a:t>
            </a:r>
            <a:r>
              <a:rPr lang="en-US" sz="1200" dirty="0"/>
              <a:t> </a:t>
            </a:r>
            <a:r>
              <a:rPr lang="el-GR" sz="1200" dirty="0"/>
              <a:t>Δ</a:t>
            </a:r>
            <a:r>
              <a:rPr lang="en-US" sz="1200" dirty="0"/>
              <a:t>-M </a:t>
            </a:r>
          </a:p>
        </p:txBody>
      </p:sp>
      <p:sp>
        <p:nvSpPr>
          <p:cNvPr id="99" name="Rectangle 11"/>
          <p:cNvSpPr>
            <a:spLocks noChangeArrowheads="1"/>
          </p:cNvSpPr>
          <p:nvPr/>
        </p:nvSpPr>
        <p:spPr bwMode="auto">
          <a:xfrm>
            <a:off x="6899594" y="2065210"/>
            <a:ext cx="576263" cy="935037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6600" b="1" dirty="0">
                <a:solidFill>
                  <a:srgbClr val="FF0066"/>
                </a:solidFill>
              </a:rPr>
              <a:t>4</a:t>
            </a:r>
            <a:endParaRPr lang="en-US" sz="6600" b="1" dirty="0">
              <a:solidFill>
                <a:srgbClr val="FF0066"/>
              </a:solidFill>
            </a:endParaRPr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7475857" y="2065210"/>
            <a:ext cx="576262" cy="935037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6600" b="1" dirty="0">
                <a:solidFill>
                  <a:srgbClr val="FF0066"/>
                </a:solidFill>
              </a:rPr>
              <a:t>0</a:t>
            </a:r>
            <a:endParaRPr lang="en-US" sz="6600" b="1" dirty="0">
              <a:solidFill>
                <a:srgbClr val="FF0066"/>
              </a:solidFill>
            </a:endParaRPr>
          </a:p>
        </p:txBody>
      </p:sp>
      <p:sp>
        <p:nvSpPr>
          <p:cNvPr id="187" name="Rounded Rectangular Callout 186"/>
          <p:cNvSpPr/>
          <p:nvPr/>
        </p:nvSpPr>
        <p:spPr>
          <a:xfrm>
            <a:off x="3026933" y="239486"/>
            <a:ext cx="4538021" cy="1162927"/>
          </a:xfrm>
          <a:prstGeom prst="wedgeRoundRectCallout">
            <a:avLst>
              <a:gd name="adj1" fmla="val -67012"/>
              <a:gd name="adj2" fmla="val -259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002060"/>
                </a:solidFill>
                <a:latin typeface="MariaAvraam" pitchFamily="2" charset="0"/>
              </a:rPr>
              <a:t>Πόσα  είναι  τα  κέικ ?</a:t>
            </a:r>
            <a:endParaRPr lang="en-US" sz="2400" b="1" dirty="0">
              <a:solidFill>
                <a:srgbClr val="002060"/>
              </a:solidFill>
              <a:latin typeface="MariaAvraam" pitchFamily="2" charset="0"/>
            </a:endParaRPr>
          </a:p>
        </p:txBody>
      </p:sp>
      <p:pic>
        <p:nvPicPr>
          <p:cNvPr id="38" name="Picture 8" descr="http://www.vaptisi-shop.gr/gr/img/image.jpg?id=4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548" y="136440"/>
            <a:ext cx="1985266" cy="253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33837" y="2295421"/>
            <a:ext cx="2432564" cy="3122417"/>
            <a:chOff x="115414" y="2356285"/>
            <a:chExt cx="2057400" cy="2503464"/>
          </a:xfrm>
        </p:grpSpPr>
        <p:pic>
          <p:nvPicPr>
            <p:cNvPr id="39" name="Picture 4" descr="http://www.veritas.eu/resources/1/Collectie%202012/cupcakes%20zonder%20knopen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4" y="2356285"/>
              <a:ext cx="2057400" cy="2503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s://img0.etsystatic.com/015/1/6838499/il_570xN.453134268_qmfv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29" t="-10732" b="7043"/>
            <a:stretch/>
          </p:blipFill>
          <p:spPr bwMode="auto">
            <a:xfrm>
              <a:off x="238830" y="2562339"/>
              <a:ext cx="1865654" cy="147729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2172814" y="1150545"/>
            <a:ext cx="2432564" cy="3122417"/>
            <a:chOff x="115414" y="2356285"/>
            <a:chExt cx="2057400" cy="2503464"/>
          </a:xfrm>
        </p:grpSpPr>
        <p:pic>
          <p:nvPicPr>
            <p:cNvPr id="61" name="Picture 4" descr="http://www.veritas.eu/resources/1/Collectie%202012/cupcakes%20zonder%20knopen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4" y="2356285"/>
              <a:ext cx="2057400" cy="2503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https://img0.etsystatic.com/015/1/6838499/il_570xN.453134268_qmfv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29" t="-10732" b="7043"/>
            <a:stretch/>
          </p:blipFill>
          <p:spPr bwMode="auto">
            <a:xfrm>
              <a:off x="187549" y="2553611"/>
              <a:ext cx="1865654" cy="147729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1432750" y="3834858"/>
            <a:ext cx="2432564" cy="3122417"/>
            <a:chOff x="115414" y="2356285"/>
            <a:chExt cx="2057400" cy="2503464"/>
          </a:xfrm>
        </p:grpSpPr>
        <p:pic>
          <p:nvPicPr>
            <p:cNvPr id="64" name="Picture 4" descr="http://www.veritas.eu/resources/1/Collectie%202012/cupcakes%20zonder%20knopen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4" y="2356285"/>
              <a:ext cx="2057400" cy="2503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https://img0.etsystatic.com/015/1/6838499/il_570xN.453134268_qmfv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29" t="-10732" b="7043"/>
            <a:stretch/>
          </p:blipFill>
          <p:spPr bwMode="auto">
            <a:xfrm>
              <a:off x="187549" y="2553611"/>
              <a:ext cx="1865654" cy="147729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567869" y="2918888"/>
            <a:ext cx="2432564" cy="3122417"/>
            <a:chOff x="115414" y="2356285"/>
            <a:chExt cx="2057400" cy="2503464"/>
          </a:xfrm>
        </p:grpSpPr>
        <p:pic>
          <p:nvPicPr>
            <p:cNvPr id="26" name="Picture 4" descr="http://www.veritas.eu/resources/1/Collectie%202012/cupcakes%20zonder%20knopen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4" y="2356285"/>
              <a:ext cx="2057400" cy="2503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s://img0.etsystatic.com/015/1/6838499/il_570xN.453134268_qmfv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29" t="-10732" b="7043"/>
            <a:stretch/>
          </p:blipFill>
          <p:spPr bwMode="auto">
            <a:xfrm>
              <a:off x="187549" y="2553611"/>
              <a:ext cx="1865654" cy="147729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93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5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5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o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5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5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5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o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5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4" grpId="0"/>
      <p:bldP spid="138256" grpId="0" animBg="1"/>
      <p:bldP spid="138257" grpId="0" animBg="1"/>
      <p:bldP spid="138258" grpId="0" animBg="1"/>
      <p:bldP spid="138259" grpId="0" animBg="1"/>
      <p:bldP spid="138260" grpId="0" animBg="1"/>
      <p:bldP spid="138261" grpId="0" animBg="1"/>
      <p:bldP spid="96" grpId="0"/>
      <p:bldP spid="97" grpId="0" animBg="1"/>
      <p:bldP spid="99" grpId="0" animBg="1"/>
      <p:bldP spid="99" grpId="1" animBg="1"/>
      <p:bldP spid="110" grpId="0" animBg="1"/>
      <p:bldP spid="110" grpId="1" animBg="1"/>
      <p:bldP spid="1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  <a:latin typeface="MariaAvraam" pitchFamily="2" charset="0"/>
              </a:rPr>
              <a:t>Διάλεξε το σωστό.</a:t>
            </a:r>
            <a:endParaRPr lang="en-US" sz="2400" b="1" dirty="0">
              <a:solidFill>
                <a:srgbClr val="002060"/>
              </a:solidFill>
              <a:latin typeface="MariaAvraam" pitchFamily="2" charset="0"/>
            </a:endParaRP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 rot="10800000">
            <a:off x="2499458" y="1141818"/>
            <a:ext cx="398584" cy="3374526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89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6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97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" name="Group 45"/>
          <p:cNvGrpSpPr>
            <a:grpSpLocks/>
          </p:cNvGrpSpPr>
          <p:nvPr/>
        </p:nvGrpSpPr>
        <p:grpSpPr bwMode="auto">
          <a:xfrm rot="10800000">
            <a:off x="3291620" y="1141818"/>
            <a:ext cx="398584" cy="3374526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3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2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5" name="Group 45"/>
          <p:cNvGrpSpPr>
            <a:grpSpLocks/>
          </p:cNvGrpSpPr>
          <p:nvPr/>
        </p:nvGrpSpPr>
        <p:grpSpPr bwMode="auto">
          <a:xfrm rot="10800000">
            <a:off x="4083783" y="1141818"/>
            <a:ext cx="398584" cy="3374526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16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4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7" name="Group 45"/>
          <p:cNvGrpSpPr>
            <a:grpSpLocks/>
          </p:cNvGrpSpPr>
          <p:nvPr/>
        </p:nvGrpSpPr>
        <p:grpSpPr bwMode="auto">
          <a:xfrm rot="10800000">
            <a:off x="4875945" y="1141818"/>
            <a:ext cx="398584" cy="3374526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28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68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2" name="Group 45"/>
          <p:cNvGrpSpPr>
            <a:grpSpLocks/>
          </p:cNvGrpSpPr>
          <p:nvPr/>
        </p:nvGrpSpPr>
        <p:grpSpPr bwMode="auto">
          <a:xfrm rot="10800000">
            <a:off x="5741133" y="1141818"/>
            <a:ext cx="398584" cy="3374526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73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81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5489" name="Rectangle 17">
            <a:hlinkClick r:id="" action="ppaction://noaction">
              <a:snd r:embed="rId2" name="laser.wav"/>
            </a:hlinkClick>
          </p:cNvPr>
          <p:cNvSpPr>
            <a:spLocks noChangeArrowheads="1"/>
          </p:cNvSpPr>
          <p:nvPr/>
        </p:nvSpPr>
        <p:spPr bwMode="auto">
          <a:xfrm>
            <a:off x="971550" y="5229225"/>
            <a:ext cx="1152525" cy="7207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6000" dirty="0">
                <a:solidFill>
                  <a:srgbClr val="9933FF"/>
                </a:solidFill>
              </a:rPr>
              <a:t>15</a:t>
            </a:r>
            <a:endParaRPr lang="en-US" sz="6000" dirty="0">
              <a:solidFill>
                <a:srgbClr val="9933FF"/>
              </a:solidFill>
            </a:endParaRPr>
          </a:p>
        </p:txBody>
      </p:sp>
      <p:sp>
        <p:nvSpPr>
          <p:cNvPr id="105490" name="Rectangle 18">
            <a:hlinkClick r:id="" action="ppaction://noaction" highlightClick="1">
              <a:snd r:embed="rId3" name="LOGOSTIN.wav"/>
            </a:hlinkClick>
          </p:cNvPr>
          <p:cNvSpPr>
            <a:spLocks noChangeArrowheads="1"/>
          </p:cNvSpPr>
          <p:nvPr/>
        </p:nvSpPr>
        <p:spPr bwMode="auto">
          <a:xfrm>
            <a:off x="3419475" y="5229225"/>
            <a:ext cx="1152525" cy="7207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6000" dirty="0">
                <a:solidFill>
                  <a:srgbClr val="9933FF"/>
                </a:solidFill>
              </a:rPr>
              <a:t>5</a:t>
            </a:r>
            <a:r>
              <a:rPr lang="en-US" sz="6000" dirty="0">
                <a:solidFill>
                  <a:srgbClr val="9933FF"/>
                </a:solidFill>
              </a:rPr>
              <a:t>0</a:t>
            </a:r>
          </a:p>
        </p:txBody>
      </p:sp>
      <p:sp>
        <p:nvSpPr>
          <p:cNvPr id="105491" name="Rectangle 19">
            <a:hlinkClick r:id="" action="ppaction://noaction">
              <a:snd r:embed="rId2" name="laser.wav"/>
            </a:hlinkClick>
          </p:cNvPr>
          <p:cNvSpPr>
            <a:spLocks noChangeArrowheads="1"/>
          </p:cNvSpPr>
          <p:nvPr/>
        </p:nvSpPr>
        <p:spPr bwMode="auto">
          <a:xfrm>
            <a:off x="5724525" y="5229225"/>
            <a:ext cx="1152525" cy="7207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6000" dirty="0">
                <a:solidFill>
                  <a:srgbClr val="9933FF"/>
                </a:solidFill>
              </a:rPr>
              <a:t>55</a:t>
            </a:r>
            <a:endParaRPr lang="en-US" sz="6000" dirty="0">
              <a:solidFill>
                <a:srgbClr val="9933FF"/>
              </a:solidFill>
            </a:endParaRPr>
          </a:p>
        </p:txBody>
      </p:sp>
      <p:pic>
        <p:nvPicPr>
          <p:cNvPr id="71" name="Picture 4" descr="http://www.coloring-painting-pages.com/c-pics/Brainy-Smur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5" t="7577" r="29913" b="7183"/>
          <a:stretch/>
        </p:blipFill>
        <p:spPr bwMode="auto">
          <a:xfrm>
            <a:off x="7456714" y="3752334"/>
            <a:ext cx="1687286" cy="30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  <a:latin typeface="MariaAvraam" pitchFamily="2" charset="0"/>
              </a:rPr>
              <a:t>Διάλεξε το σωστό.</a:t>
            </a:r>
            <a:endParaRPr lang="en-US" sz="2400" b="1" dirty="0">
              <a:solidFill>
                <a:srgbClr val="002060"/>
              </a:solidFill>
              <a:latin typeface="MariaAvraam" pitchFamily="2" charset="0"/>
            </a:endParaRP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 rot="10800000">
            <a:off x="1275496" y="1141819"/>
            <a:ext cx="398584" cy="3374526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89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97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" name="Group 45"/>
          <p:cNvGrpSpPr>
            <a:grpSpLocks/>
          </p:cNvGrpSpPr>
          <p:nvPr/>
        </p:nvGrpSpPr>
        <p:grpSpPr bwMode="auto">
          <a:xfrm rot="10800000">
            <a:off x="1996221" y="1141819"/>
            <a:ext cx="398584" cy="3374526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3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2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5" name="Group 45"/>
          <p:cNvGrpSpPr>
            <a:grpSpLocks/>
          </p:cNvGrpSpPr>
          <p:nvPr/>
        </p:nvGrpSpPr>
        <p:grpSpPr bwMode="auto">
          <a:xfrm rot="10800000">
            <a:off x="2716946" y="1141819"/>
            <a:ext cx="398584" cy="3374526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16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4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7" name="Group 45"/>
          <p:cNvGrpSpPr>
            <a:grpSpLocks/>
          </p:cNvGrpSpPr>
          <p:nvPr/>
        </p:nvGrpSpPr>
        <p:grpSpPr bwMode="auto">
          <a:xfrm rot="10800000">
            <a:off x="3436083" y="1141819"/>
            <a:ext cx="398584" cy="3374526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28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60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61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63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64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43365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66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3372" name="Group 45"/>
          <p:cNvGrpSpPr>
            <a:grpSpLocks/>
          </p:cNvGrpSpPr>
          <p:nvPr/>
        </p:nvGrpSpPr>
        <p:grpSpPr bwMode="auto">
          <a:xfrm rot="10800000">
            <a:off x="4156808" y="1141819"/>
            <a:ext cx="398584" cy="3374526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143373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74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75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76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77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78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79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80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43381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82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369" name="Rectangle 9">
            <a:hlinkClick r:id="" action="ppaction://noaction">
              <a:snd r:embed="rId2" name="laser.wav"/>
            </a:hlinkClick>
          </p:cNvPr>
          <p:cNvSpPr>
            <a:spLocks noChangeArrowheads="1"/>
          </p:cNvSpPr>
          <p:nvPr/>
        </p:nvSpPr>
        <p:spPr bwMode="auto">
          <a:xfrm>
            <a:off x="3779837" y="5310867"/>
            <a:ext cx="1152525" cy="7207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6000" dirty="0">
                <a:solidFill>
                  <a:srgbClr val="9933FF"/>
                </a:solidFill>
              </a:rPr>
              <a:t>9</a:t>
            </a:r>
            <a:r>
              <a:rPr lang="en-US" sz="6000" dirty="0">
                <a:solidFill>
                  <a:srgbClr val="9933FF"/>
                </a:solidFill>
              </a:rPr>
              <a:t>5</a:t>
            </a:r>
          </a:p>
        </p:txBody>
      </p:sp>
      <p:sp>
        <p:nvSpPr>
          <p:cNvPr id="143370" name="Rectangle 10">
            <a:hlinkClick r:id="" action="ppaction://noaction" highlightClick="1">
              <a:snd r:embed="rId3" name="LOGOSTIN.wav"/>
            </a:hlinkClick>
          </p:cNvPr>
          <p:cNvSpPr>
            <a:spLocks noChangeArrowheads="1"/>
          </p:cNvSpPr>
          <p:nvPr/>
        </p:nvSpPr>
        <p:spPr bwMode="auto">
          <a:xfrm>
            <a:off x="5596671" y="5321753"/>
            <a:ext cx="1152525" cy="7207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6000" dirty="0">
                <a:solidFill>
                  <a:srgbClr val="9933FF"/>
                </a:solidFill>
              </a:rPr>
              <a:t>9</a:t>
            </a:r>
            <a:r>
              <a:rPr lang="en-US" sz="6000" dirty="0">
                <a:solidFill>
                  <a:srgbClr val="9933FF"/>
                </a:solidFill>
              </a:rPr>
              <a:t>0</a:t>
            </a:r>
          </a:p>
        </p:txBody>
      </p:sp>
      <p:sp>
        <p:nvSpPr>
          <p:cNvPr id="143371" name="Rectangle 11">
            <a:hlinkClick r:id="" action="ppaction://noaction">
              <a:snd r:embed="rId2" name="laser.wav"/>
            </a:hlinkClick>
          </p:cNvPr>
          <p:cNvSpPr>
            <a:spLocks noChangeArrowheads="1"/>
          </p:cNvSpPr>
          <p:nvPr/>
        </p:nvSpPr>
        <p:spPr bwMode="auto">
          <a:xfrm>
            <a:off x="1511300" y="5300661"/>
            <a:ext cx="1368425" cy="7207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6000" dirty="0">
                <a:solidFill>
                  <a:srgbClr val="9933FF"/>
                </a:solidFill>
              </a:rPr>
              <a:t>9</a:t>
            </a:r>
            <a:r>
              <a:rPr lang="en-US" sz="6000" dirty="0">
                <a:solidFill>
                  <a:srgbClr val="9933FF"/>
                </a:solidFill>
              </a:rPr>
              <a:t>05</a:t>
            </a:r>
          </a:p>
        </p:txBody>
      </p:sp>
      <p:grpSp>
        <p:nvGrpSpPr>
          <p:cNvPr id="143384" name="Group 45"/>
          <p:cNvGrpSpPr>
            <a:grpSpLocks/>
          </p:cNvGrpSpPr>
          <p:nvPr/>
        </p:nvGrpSpPr>
        <p:grpSpPr bwMode="auto">
          <a:xfrm rot="10800000">
            <a:off x="4875946" y="1141819"/>
            <a:ext cx="398584" cy="3374526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143385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86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87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88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89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90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391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65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8" name="Group 45"/>
          <p:cNvGrpSpPr>
            <a:grpSpLocks/>
          </p:cNvGrpSpPr>
          <p:nvPr/>
        </p:nvGrpSpPr>
        <p:grpSpPr bwMode="auto">
          <a:xfrm rot="10800000">
            <a:off x="5596671" y="1141819"/>
            <a:ext cx="398584" cy="3374526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69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77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0" name="Group 45"/>
          <p:cNvGrpSpPr>
            <a:grpSpLocks/>
          </p:cNvGrpSpPr>
          <p:nvPr/>
        </p:nvGrpSpPr>
        <p:grpSpPr bwMode="auto">
          <a:xfrm rot="10800000">
            <a:off x="6315808" y="1141819"/>
            <a:ext cx="398584" cy="3374526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81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00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" name="Group 45"/>
          <p:cNvGrpSpPr>
            <a:grpSpLocks/>
          </p:cNvGrpSpPr>
          <p:nvPr/>
        </p:nvGrpSpPr>
        <p:grpSpPr bwMode="auto">
          <a:xfrm rot="10800000">
            <a:off x="7036533" y="1141819"/>
            <a:ext cx="398584" cy="3374526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104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12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5" name="Picture 4" descr="http://www.coloring-painting-pages.com/c-pics/Brainy-Smur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5" t="7577" r="29913" b="7183"/>
          <a:stretch/>
        </p:blipFill>
        <p:spPr bwMode="auto">
          <a:xfrm>
            <a:off x="7545206" y="3838234"/>
            <a:ext cx="1598793" cy="29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9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53"/>
          <p:cNvSpPr>
            <a:spLocks noChangeArrowheads="1"/>
          </p:cNvSpPr>
          <p:nvPr/>
        </p:nvSpPr>
        <p:spPr bwMode="auto">
          <a:xfrm>
            <a:off x="4914218" y="2276475"/>
            <a:ext cx="3346228" cy="2592388"/>
          </a:xfrm>
          <a:prstGeom prst="rect">
            <a:avLst/>
          </a:prstGeom>
          <a:solidFill>
            <a:srgbClr val="BFFF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  <a:latin typeface="MariaAvraam" pitchFamily="2" charset="0"/>
              </a:rPr>
              <a:t>Διάλεξε το σωστό.</a:t>
            </a:r>
            <a:endParaRPr lang="en-US" sz="2400" b="1" dirty="0">
              <a:solidFill>
                <a:srgbClr val="002060"/>
              </a:solidFill>
              <a:latin typeface="MariaAvraam" pitchFamily="2" charset="0"/>
            </a:endParaRP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3924301" y="981075"/>
            <a:ext cx="876300" cy="7207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6000" dirty="0">
                <a:solidFill>
                  <a:srgbClr val="9933FF"/>
                </a:solidFill>
              </a:rPr>
              <a:t>70</a:t>
            </a:r>
            <a:endParaRPr lang="en-US" sz="6000" dirty="0">
              <a:solidFill>
                <a:srgbClr val="9933FF"/>
              </a:solidFill>
            </a:endParaRPr>
          </a:p>
        </p:txBody>
      </p:sp>
      <p:sp>
        <p:nvSpPr>
          <p:cNvPr id="145448" name="Rectangle 40"/>
          <p:cNvSpPr>
            <a:spLocks noChangeArrowheads="1"/>
          </p:cNvSpPr>
          <p:nvPr/>
        </p:nvSpPr>
        <p:spPr bwMode="auto">
          <a:xfrm>
            <a:off x="825501" y="2167562"/>
            <a:ext cx="1765300" cy="2592387"/>
          </a:xfrm>
          <a:prstGeom prst="rect">
            <a:avLst/>
          </a:prstGeom>
          <a:solidFill>
            <a:srgbClr val="BFFF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49" name="Group 41"/>
          <p:cNvGrpSpPr>
            <a:grpSpLocks/>
          </p:cNvGrpSpPr>
          <p:nvPr/>
        </p:nvGrpSpPr>
        <p:grpSpPr bwMode="auto">
          <a:xfrm>
            <a:off x="1115219" y="2362201"/>
            <a:ext cx="1128713" cy="2078038"/>
            <a:chOff x="347" y="1486"/>
            <a:chExt cx="711" cy="1309"/>
          </a:xfrm>
        </p:grpSpPr>
        <p:grpSp>
          <p:nvGrpSpPr>
            <p:cNvPr id="2" name="Group 45"/>
            <p:cNvGrpSpPr>
              <a:grpSpLocks/>
            </p:cNvGrpSpPr>
            <p:nvPr/>
          </p:nvGrpSpPr>
          <p:grpSpPr bwMode="auto">
            <a:xfrm rot="10800000">
              <a:off x="347" y="1486"/>
              <a:ext cx="167" cy="1309"/>
              <a:chOff x="3420" y="6681"/>
              <a:chExt cx="255" cy="2737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3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2" name="Group 45"/>
            <p:cNvGrpSpPr>
              <a:grpSpLocks/>
            </p:cNvGrpSpPr>
            <p:nvPr/>
          </p:nvGrpSpPr>
          <p:grpSpPr bwMode="auto">
            <a:xfrm rot="10800000">
              <a:off x="619" y="1486"/>
              <a:ext cx="167" cy="1309"/>
              <a:chOff x="3420" y="6681"/>
              <a:chExt cx="255" cy="2737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23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1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08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5411" name="Group 45"/>
            <p:cNvGrpSpPr>
              <a:grpSpLocks/>
            </p:cNvGrpSpPr>
            <p:nvPr/>
          </p:nvGrpSpPr>
          <p:grpSpPr bwMode="auto">
            <a:xfrm rot="10800000">
              <a:off x="891" y="1486"/>
              <a:ext cx="167" cy="1309"/>
              <a:chOff x="3420" y="6681"/>
              <a:chExt cx="255" cy="2737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45412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13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14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15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16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17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18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20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45421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22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45461" name="Rectangle 53"/>
          <p:cNvSpPr>
            <a:spLocks noChangeArrowheads="1"/>
          </p:cNvSpPr>
          <p:nvPr/>
        </p:nvSpPr>
        <p:spPr bwMode="auto">
          <a:xfrm>
            <a:off x="4959572" y="2276475"/>
            <a:ext cx="3346228" cy="2592388"/>
          </a:xfrm>
          <a:prstGeom prst="rect">
            <a:avLst/>
          </a:prstGeom>
          <a:solidFill>
            <a:srgbClr val="BFFF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63" name="Group 55"/>
          <p:cNvGrpSpPr>
            <a:grpSpLocks/>
          </p:cNvGrpSpPr>
          <p:nvPr/>
        </p:nvGrpSpPr>
        <p:grpSpPr bwMode="auto">
          <a:xfrm>
            <a:off x="5159376" y="2430464"/>
            <a:ext cx="2857500" cy="2078038"/>
            <a:chOff x="3250" y="1531"/>
            <a:chExt cx="1800" cy="1309"/>
          </a:xfrm>
        </p:grpSpPr>
        <p:grpSp>
          <p:nvGrpSpPr>
            <p:cNvPr id="145439" name="Group 45"/>
            <p:cNvGrpSpPr>
              <a:grpSpLocks/>
            </p:cNvGrpSpPr>
            <p:nvPr/>
          </p:nvGrpSpPr>
          <p:grpSpPr bwMode="auto">
            <a:xfrm rot="10800000">
              <a:off x="3250" y="1531"/>
              <a:ext cx="167" cy="1309"/>
              <a:chOff x="3420" y="6681"/>
              <a:chExt cx="255" cy="2737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89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97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5440" name="Group 45"/>
            <p:cNvGrpSpPr>
              <a:grpSpLocks/>
            </p:cNvGrpSpPr>
            <p:nvPr/>
          </p:nvGrpSpPr>
          <p:grpSpPr bwMode="auto">
            <a:xfrm rot="10800000">
              <a:off x="3522" y="1531"/>
              <a:ext cx="167" cy="1309"/>
              <a:chOff x="3420" y="6681"/>
              <a:chExt cx="255" cy="2737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45441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42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43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44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45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46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47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50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45451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52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5454" name="Group 45"/>
            <p:cNvGrpSpPr>
              <a:grpSpLocks/>
            </p:cNvGrpSpPr>
            <p:nvPr/>
          </p:nvGrpSpPr>
          <p:grpSpPr bwMode="auto">
            <a:xfrm rot="10800000">
              <a:off x="3794" y="1531"/>
              <a:ext cx="167" cy="1309"/>
              <a:chOff x="3420" y="6681"/>
              <a:chExt cx="255" cy="2737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45455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56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57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58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59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60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64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65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45466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67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5469" name="Group 45"/>
            <p:cNvGrpSpPr>
              <a:grpSpLocks/>
            </p:cNvGrpSpPr>
            <p:nvPr/>
          </p:nvGrpSpPr>
          <p:grpSpPr bwMode="auto">
            <a:xfrm rot="10800000">
              <a:off x="4066" y="1531"/>
              <a:ext cx="167" cy="1309"/>
              <a:chOff x="3420" y="6681"/>
              <a:chExt cx="255" cy="2737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45470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71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70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3" name="Group 45"/>
            <p:cNvGrpSpPr>
              <a:grpSpLocks/>
            </p:cNvGrpSpPr>
            <p:nvPr/>
          </p:nvGrpSpPr>
          <p:grpSpPr bwMode="auto">
            <a:xfrm rot="10800000">
              <a:off x="4339" y="1531"/>
              <a:ext cx="167" cy="1309"/>
              <a:chOff x="3420" y="6681"/>
              <a:chExt cx="255" cy="2737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74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2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5" name="Group 45"/>
            <p:cNvGrpSpPr>
              <a:grpSpLocks/>
            </p:cNvGrpSpPr>
            <p:nvPr/>
          </p:nvGrpSpPr>
          <p:grpSpPr bwMode="auto">
            <a:xfrm rot="10800000">
              <a:off x="4611" y="1531"/>
              <a:ext cx="167" cy="1309"/>
              <a:chOff x="3420" y="6681"/>
              <a:chExt cx="255" cy="2737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86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72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73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74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76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77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45478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79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5481" name="Group 45"/>
            <p:cNvGrpSpPr>
              <a:grpSpLocks/>
            </p:cNvGrpSpPr>
            <p:nvPr/>
          </p:nvGrpSpPr>
          <p:grpSpPr bwMode="auto">
            <a:xfrm rot="10800000">
              <a:off x="4883" y="1531"/>
              <a:ext cx="167" cy="1309"/>
              <a:chOff x="3420" y="6681"/>
              <a:chExt cx="255" cy="2737"/>
            </a:xfr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p:grpSpPr>
          <p:sp>
            <p:nvSpPr>
              <p:cNvPr id="145482" name="AutoShape 46"/>
              <p:cNvSpPr>
                <a:spLocks noChangeArrowheads="1"/>
              </p:cNvSpPr>
              <p:nvPr/>
            </p:nvSpPr>
            <p:spPr bwMode="auto">
              <a:xfrm>
                <a:off x="3420" y="69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83" name="AutoShape 47"/>
              <p:cNvSpPr>
                <a:spLocks noChangeArrowheads="1"/>
              </p:cNvSpPr>
              <p:nvPr/>
            </p:nvSpPr>
            <p:spPr bwMode="auto">
              <a:xfrm>
                <a:off x="3420" y="723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84" name="AutoShape 48"/>
              <p:cNvSpPr>
                <a:spLocks noChangeArrowheads="1"/>
              </p:cNvSpPr>
              <p:nvPr/>
            </p:nvSpPr>
            <p:spPr bwMode="auto">
              <a:xfrm>
                <a:off x="3420" y="75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85" name="AutoShape 49"/>
              <p:cNvSpPr>
                <a:spLocks noChangeArrowheads="1"/>
              </p:cNvSpPr>
              <p:nvPr/>
            </p:nvSpPr>
            <p:spPr bwMode="auto">
              <a:xfrm>
                <a:off x="3420" y="77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86" name="AutoShape 50"/>
              <p:cNvSpPr>
                <a:spLocks noChangeArrowheads="1"/>
              </p:cNvSpPr>
              <p:nvPr/>
            </p:nvSpPr>
            <p:spPr bwMode="auto">
              <a:xfrm>
                <a:off x="3420" y="805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87" name="AutoShape 51"/>
              <p:cNvSpPr>
                <a:spLocks noChangeArrowheads="1"/>
              </p:cNvSpPr>
              <p:nvPr/>
            </p:nvSpPr>
            <p:spPr bwMode="auto">
              <a:xfrm>
                <a:off x="3420" y="833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88" name="AutoShape 52"/>
              <p:cNvSpPr>
                <a:spLocks noChangeArrowheads="1"/>
              </p:cNvSpPr>
              <p:nvPr/>
            </p:nvSpPr>
            <p:spPr bwMode="auto">
              <a:xfrm>
                <a:off x="3420" y="8607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89" name="AutoShape 53"/>
              <p:cNvSpPr>
                <a:spLocks noChangeArrowheads="1"/>
              </p:cNvSpPr>
              <p:nvPr/>
            </p:nvSpPr>
            <p:spPr bwMode="auto">
              <a:xfrm>
                <a:off x="3420" y="8882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45490" name="AutoShape 54"/>
              <p:cNvSpPr>
                <a:spLocks noChangeArrowheads="1"/>
              </p:cNvSpPr>
              <p:nvPr/>
            </p:nvSpPr>
            <p:spPr bwMode="auto">
              <a:xfrm>
                <a:off x="3420" y="9158"/>
                <a:ext cx="255" cy="260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491" name="AutoShape 55"/>
              <p:cNvSpPr>
                <a:spLocks noChangeArrowheads="1"/>
              </p:cNvSpPr>
              <p:nvPr/>
            </p:nvSpPr>
            <p:spPr bwMode="auto">
              <a:xfrm>
                <a:off x="3420" y="6681"/>
                <a:ext cx="255" cy="2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129" name="Picture 16" descr="http://www.musicheaven.gr/html/modules/Blog/accounts/stroumfita456/1203449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2" y="4298894"/>
            <a:ext cx="2063553" cy="24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26"/>
          <p:cNvSpPr>
            <a:spLocks noChangeArrowheads="1"/>
          </p:cNvSpPr>
          <p:nvPr/>
        </p:nvSpPr>
        <p:spPr bwMode="auto">
          <a:xfrm>
            <a:off x="1507288" y="2249487"/>
            <a:ext cx="1657350" cy="2663825"/>
          </a:xfrm>
          <a:prstGeom prst="rect">
            <a:avLst/>
          </a:prstGeom>
          <a:solidFill>
            <a:srgbClr val="BFFF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  <a:latin typeface="MariaAvraam" pitchFamily="2" charset="0"/>
              </a:rPr>
              <a:t>Διάλεξε το σωστό.</a:t>
            </a:r>
            <a:endParaRPr lang="en-US" sz="2400" b="1" dirty="0">
              <a:solidFill>
                <a:srgbClr val="002060"/>
              </a:solidFill>
              <a:latin typeface="MariaAvraam" pitchFamily="2" charset="0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3924300" y="981075"/>
            <a:ext cx="1368425" cy="7207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6000" dirty="0">
                <a:solidFill>
                  <a:srgbClr val="9933FF"/>
                </a:solidFill>
              </a:rPr>
              <a:t>2</a:t>
            </a:r>
            <a:r>
              <a:rPr lang="en-US" sz="6000" dirty="0">
                <a:solidFill>
                  <a:srgbClr val="9933FF"/>
                </a:solidFill>
              </a:rPr>
              <a:t>0</a:t>
            </a:r>
          </a:p>
        </p:txBody>
      </p:sp>
      <p:sp>
        <p:nvSpPr>
          <p:cNvPr id="146458" name="Rectangle 26"/>
          <p:cNvSpPr>
            <a:spLocks noChangeArrowheads="1"/>
          </p:cNvSpPr>
          <p:nvPr/>
        </p:nvSpPr>
        <p:spPr bwMode="auto">
          <a:xfrm>
            <a:off x="1507288" y="2241549"/>
            <a:ext cx="1657350" cy="2663825"/>
          </a:xfrm>
          <a:prstGeom prst="rect">
            <a:avLst/>
          </a:prstGeom>
          <a:solidFill>
            <a:srgbClr val="BFFF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 rot="10800000">
            <a:off x="1905000" y="2438399"/>
            <a:ext cx="256501" cy="2077975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3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2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" name="Group 45"/>
          <p:cNvGrpSpPr>
            <a:grpSpLocks/>
          </p:cNvGrpSpPr>
          <p:nvPr/>
        </p:nvGrpSpPr>
        <p:grpSpPr bwMode="auto">
          <a:xfrm rot="10800000">
            <a:off x="2395450" y="2438399"/>
            <a:ext cx="256501" cy="2077975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7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5651500" y="2205038"/>
            <a:ext cx="1663700" cy="2663825"/>
          </a:xfrm>
          <a:prstGeom prst="rect">
            <a:avLst/>
          </a:prstGeom>
          <a:solidFill>
            <a:srgbClr val="BFFF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45"/>
          <p:cNvGrpSpPr>
            <a:grpSpLocks/>
          </p:cNvGrpSpPr>
          <p:nvPr/>
        </p:nvGrpSpPr>
        <p:grpSpPr bwMode="auto">
          <a:xfrm rot="10800000">
            <a:off x="5880100" y="2430462"/>
            <a:ext cx="265113" cy="2077975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89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97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4" name="Group 45"/>
          <p:cNvGrpSpPr>
            <a:grpSpLocks/>
          </p:cNvGrpSpPr>
          <p:nvPr/>
        </p:nvGrpSpPr>
        <p:grpSpPr bwMode="auto">
          <a:xfrm rot="10800000">
            <a:off x="6311900" y="2430462"/>
            <a:ext cx="265113" cy="2077975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65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73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6" name="Group 45"/>
          <p:cNvGrpSpPr>
            <a:grpSpLocks/>
          </p:cNvGrpSpPr>
          <p:nvPr/>
        </p:nvGrpSpPr>
        <p:grpSpPr bwMode="auto">
          <a:xfrm rot="10800000">
            <a:off x="6743700" y="2430462"/>
            <a:ext cx="265113" cy="2077975"/>
            <a:chOff x="3420" y="6681"/>
            <a:chExt cx="255" cy="2737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77" name="AutoShape 46"/>
            <p:cNvSpPr>
              <a:spLocks noChangeArrowheads="1"/>
            </p:cNvSpPr>
            <p:nvPr/>
          </p:nvSpPr>
          <p:spPr bwMode="auto">
            <a:xfrm>
              <a:off x="3420" y="69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AutoShape 47"/>
            <p:cNvSpPr>
              <a:spLocks noChangeArrowheads="1"/>
            </p:cNvSpPr>
            <p:nvPr/>
          </p:nvSpPr>
          <p:spPr bwMode="auto">
            <a:xfrm>
              <a:off x="3420" y="723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AutoShape 48"/>
            <p:cNvSpPr>
              <a:spLocks noChangeArrowheads="1"/>
            </p:cNvSpPr>
            <p:nvPr/>
          </p:nvSpPr>
          <p:spPr bwMode="auto">
            <a:xfrm>
              <a:off x="3420" y="75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AutoShape 49"/>
            <p:cNvSpPr>
              <a:spLocks noChangeArrowheads="1"/>
            </p:cNvSpPr>
            <p:nvPr/>
          </p:nvSpPr>
          <p:spPr bwMode="auto">
            <a:xfrm>
              <a:off x="3420" y="77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AutoShape 50"/>
            <p:cNvSpPr>
              <a:spLocks noChangeArrowheads="1"/>
            </p:cNvSpPr>
            <p:nvPr/>
          </p:nvSpPr>
          <p:spPr bwMode="auto">
            <a:xfrm>
              <a:off x="3420" y="805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AutoShape 51"/>
            <p:cNvSpPr>
              <a:spLocks noChangeArrowheads="1"/>
            </p:cNvSpPr>
            <p:nvPr/>
          </p:nvSpPr>
          <p:spPr bwMode="auto">
            <a:xfrm>
              <a:off x="3420" y="833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AutoShape 52"/>
            <p:cNvSpPr>
              <a:spLocks noChangeArrowheads="1"/>
            </p:cNvSpPr>
            <p:nvPr/>
          </p:nvSpPr>
          <p:spPr bwMode="auto">
            <a:xfrm>
              <a:off x="3420" y="8607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AutoShape 53"/>
            <p:cNvSpPr>
              <a:spLocks noChangeArrowheads="1"/>
            </p:cNvSpPr>
            <p:nvPr/>
          </p:nvSpPr>
          <p:spPr bwMode="auto">
            <a:xfrm>
              <a:off x="3420" y="8882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85" name="AutoShape 54"/>
            <p:cNvSpPr>
              <a:spLocks noChangeArrowheads="1"/>
            </p:cNvSpPr>
            <p:nvPr/>
          </p:nvSpPr>
          <p:spPr bwMode="auto">
            <a:xfrm>
              <a:off x="3420" y="9158"/>
              <a:ext cx="255" cy="2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AutoShape 55"/>
            <p:cNvSpPr>
              <a:spLocks noChangeArrowheads="1"/>
            </p:cNvSpPr>
            <p:nvPr/>
          </p:nvSpPr>
          <p:spPr bwMode="auto">
            <a:xfrm>
              <a:off x="3420" y="6681"/>
              <a:ext cx="255" cy="2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88" name="Picture 16" descr="http://www.musicheaven.gr/html/modules/Blog/accounts/stroumfita456/1203449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4285562"/>
            <a:ext cx="2063553" cy="24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540</Words>
  <Application>Microsoft Office PowerPoint</Application>
  <PresentationFormat>On-screen Show (4:3)</PresentationFormat>
  <Paragraphs>339</Paragraphs>
  <Slides>25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MariaAvraam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elenaK</dc:creator>
  <cp:lastModifiedBy>user</cp:lastModifiedBy>
  <cp:revision>214</cp:revision>
  <dcterms:created xsi:type="dcterms:W3CDTF">2012-02-07T16:24:08Z</dcterms:created>
  <dcterms:modified xsi:type="dcterms:W3CDTF">2013-03-27T22:13:15Z</dcterms:modified>
</cp:coreProperties>
</file>