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0B6-962C-4A87-91BE-251B66F64471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D426-A7A4-4656-B22E-1426627EAD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91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0B6-962C-4A87-91BE-251B66F64471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D426-A7A4-4656-B22E-1426627EAD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853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0B6-962C-4A87-91BE-251B66F64471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D426-A7A4-4656-B22E-1426627EAD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21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0B6-962C-4A87-91BE-251B66F64471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D426-A7A4-4656-B22E-1426627EAD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60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0B6-962C-4A87-91BE-251B66F64471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D426-A7A4-4656-B22E-1426627EAD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42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0B6-962C-4A87-91BE-251B66F64471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D426-A7A4-4656-B22E-1426627EAD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8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0B6-962C-4A87-91BE-251B66F64471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D426-A7A4-4656-B22E-1426627EAD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77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0B6-962C-4A87-91BE-251B66F64471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D426-A7A4-4656-B22E-1426627EAD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75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0B6-962C-4A87-91BE-251B66F64471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D426-A7A4-4656-B22E-1426627EAD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2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0B6-962C-4A87-91BE-251B66F64471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D426-A7A4-4656-B22E-1426627EAD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236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0B6-962C-4A87-91BE-251B66F64471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D426-A7A4-4656-B22E-1426627EAD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591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5D0B6-962C-4A87-91BE-251B66F64471}" type="datetimeFigureOut">
              <a:rPr lang="el-GR" smtClean="0"/>
              <a:pPr/>
              <a:t>6/1/2021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3D426-A7A4-4656-B22E-1426627EAD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78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y7kLBXrAs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0" Type="http://schemas.openxmlformats.org/officeDocument/2006/relationships/image" Target="../media/image8.jpeg"/><Relationship Id="rId4" Type="http://schemas.openxmlformats.org/officeDocument/2006/relationships/audio" Target="../media/media2.mp3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youtube.com/watch?v=q3ldi8Gucx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youtube.com/watch?v=qMRJmrLYV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Ry4BzonlVl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93812" y="980728"/>
            <a:ext cx="7772400" cy="1470025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Έγχορδα της ορχήστρας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9612" y="2103014"/>
            <a:ext cx="6400800" cy="1752600"/>
          </a:xfrm>
        </p:spPr>
        <p:txBody>
          <a:bodyPr/>
          <a:lstStyle/>
          <a:p>
            <a:r>
              <a:rPr lang="el-G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Βιολί, βιολοντσέλο και κοντραμπάσο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58734"/>
            <a:ext cx="1944216" cy="2707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28" y="2735802"/>
            <a:ext cx="1944216" cy="3524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29000"/>
            <a:ext cx="1887942" cy="17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2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82947"/>
            <a:ext cx="8064896" cy="1470025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br>
              <a:rPr lang="en-US" dirty="0"/>
            </a:br>
            <a:br>
              <a:rPr lang="en-US" dirty="0"/>
            </a:b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Danse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Macabre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700" i="1" u="sng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https</a:t>
            </a:r>
            <a:r>
              <a:rPr lang="el-GR" sz="2700" i="1" u="sng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://</a:t>
            </a:r>
            <a:r>
              <a:rPr lang="en-US" sz="2700" i="1" u="sng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www</a:t>
            </a:r>
            <a:r>
              <a:rPr lang="el-GR" sz="2700" i="1" u="sng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.</a:t>
            </a:r>
            <a:r>
              <a:rPr lang="en-US" sz="2700" i="1" u="sng" dirty="0" err="1">
                <a:solidFill>
                  <a:prstClr val="black"/>
                </a:solidFill>
                <a:ea typeface="+mn-ea"/>
                <a:cs typeface="+mn-cs"/>
                <a:hlinkClick r:id="rId2"/>
              </a:rPr>
              <a:t>youtube</a:t>
            </a:r>
            <a:r>
              <a:rPr lang="el-GR" sz="2700" i="1" u="sng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.</a:t>
            </a:r>
            <a:r>
              <a:rPr lang="en-US" sz="2700" i="1" u="sng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com</a:t>
            </a:r>
            <a:r>
              <a:rPr lang="el-GR" sz="2700" i="1" u="sng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/</a:t>
            </a:r>
            <a:r>
              <a:rPr lang="en-US" sz="2700" i="1" u="sng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watch</a:t>
            </a:r>
            <a:r>
              <a:rPr lang="el-GR" sz="2700" i="1" u="sng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?</a:t>
            </a:r>
            <a:r>
              <a:rPr lang="en-US" sz="2700" i="1" u="sng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v</a:t>
            </a:r>
            <a:r>
              <a:rPr lang="el-GR" sz="2700" i="1" u="sng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=</a:t>
            </a:r>
            <a:r>
              <a:rPr lang="en-US" sz="2700" i="1" u="sng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y</a:t>
            </a:r>
            <a:r>
              <a:rPr lang="el-GR" sz="2700" i="1" u="sng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7</a:t>
            </a:r>
            <a:r>
              <a:rPr lang="en-US" sz="2700" i="1" u="sng" dirty="0" err="1">
                <a:solidFill>
                  <a:prstClr val="black"/>
                </a:solidFill>
                <a:ea typeface="+mn-ea"/>
                <a:cs typeface="+mn-cs"/>
                <a:hlinkClick r:id="rId2"/>
              </a:rPr>
              <a:t>kLBXrAsrU</a:t>
            </a:r>
            <a:b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en-GB" dirty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0640" y="3360336"/>
            <a:ext cx="5184576" cy="26642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l-GR" dirty="0"/>
          </a:p>
          <a:p>
            <a:r>
              <a:rPr lang="en-US" dirty="0"/>
              <a:t>O </a:t>
            </a:r>
            <a:r>
              <a:rPr lang="el-GR" dirty="0"/>
              <a:t>συνθέτης μας</a:t>
            </a:r>
            <a:br>
              <a:rPr lang="el-GR" dirty="0"/>
            </a:b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Καμίλ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σεν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Σανς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1835-1921</a:t>
            </a:r>
            <a:br>
              <a:rPr lang="el-G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/>
              <a:t>Camille SAINT-SAËNS</a:t>
            </a:r>
            <a:br>
              <a:rPr lang="en-US" dirty="0"/>
            </a:br>
            <a:r>
              <a:rPr lang="el-GR" sz="4800" dirty="0">
                <a:solidFill>
                  <a:schemeClr val="accent6">
                    <a:lumMod val="75000"/>
                  </a:schemeClr>
                </a:solidFill>
              </a:rPr>
              <a:t>ΓΑΛΛΙΑ</a:t>
            </a:r>
            <a:br>
              <a:rPr lang="el-GR" dirty="0"/>
            </a:br>
            <a:endParaRPr lang="el-GR" dirty="0"/>
          </a:p>
        </p:txBody>
      </p:sp>
      <p:pic>
        <p:nvPicPr>
          <p:cNvPr id="4" name="Picture 3" descr="http://t2.gstatic.com/images?q=tbn:ANd9GcRzqjzG-0eDgcT2KEo9joT7QAlDfZNCN8OG4ULHar8i92vy_wMJq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3" y="2852936"/>
            <a:ext cx="2448272" cy="36790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03" y="548680"/>
            <a:ext cx="817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Παρακολουθήστε το βιολί και το βιολοντσέλο να παίζουν μαζί το έργο: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1038453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63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95" y="332656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Άκουσε και μάντεψε. Ποιο όργανο ακούς;</a:t>
            </a:r>
            <a:br>
              <a:rPr lang="el-GR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 βάλε τα όργανα στη σειρά!</a:t>
            </a:r>
            <a:br>
              <a:rPr lang="el-GR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τον πιο </a:t>
            </a:r>
            <a:r>
              <a:rPr lang="el-GR" sz="28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ψηλό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ήχο στον πιο </a:t>
            </a:r>
            <a:r>
              <a:rPr lang="el-GR" sz="28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χαμηλό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Content Placeholder 3" descr="C:\Users\Maria\Pictures\Music Pics\Double_Bass.jpg"/>
          <p:cNvPicPr>
            <a:picLocks noGrp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24" y="3300499"/>
            <a:ext cx="1575262" cy="285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Maria\Pictures\A_SHUTTERSTOCK_ALL\Shutterstock mousiki DE 2014\shutterstock_7566287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6" y="3429000"/>
            <a:ext cx="1729105" cy="259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Maria\Pictures\A_SHUTTERSTOCK_ALL\a_shutterstock_2013_Doros\shutterstock_6532040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16" y="4119090"/>
            <a:ext cx="1275715" cy="191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5719"/>
          <p:cNvSpPr txBox="1">
            <a:spLocks noChangeArrowheads="1"/>
          </p:cNvSpPr>
          <p:nvPr/>
        </p:nvSpPr>
        <p:spPr bwMode="auto">
          <a:xfrm>
            <a:off x="972428" y="6264746"/>
            <a:ext cx="1295400" cy="342900"/>
          </a:xfrm>
          <a:prstGeom prst="rect">
            <a:avLst/>
          </a:prstGeom>
          <a:solidFill>
            <a:srgbClr val="C4BD97"/>
          </a:solidFill>
          <a:ln>
            <a:noFill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βιολοντσέλο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721"/>
          <p:cNvSpPr txBox="1">
            <a:spLocks noChangeArrowheads="1"/>
          </p:cNvSpPr>
          <p:nvPr/>
        </p:nvSpPr>
        <p:spPr bwMode="auto">
          <a:xfrm>
            <a:off x="4044418" y="6264746"/>
            <a:ext cx="1514475" cy="342900"/>
          </a:xfrm>
          <a:prstGeom prst="rect">
            <a:avLst/>
          </a:prstGeom>
          <a:solidFill>
            <a:srgbClr val="C4BD97"/>
          </a:solidFill>
          <a:ln>
            <a:noFill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κοντραμπάσο</a:t>
            </a: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711"/>
          <p:cNvSpPr txBox="1">
            <a:spLocks noChangeArrowheads="1"/>
          </p:cNvSpPr>
          <p:nvPr/>
        </p:nvSpPr>
        <p:spPr bwMode="auto">
          <a:xfrm>
            <a:off x="6941509" y="6264746"/>
            <a:ext cx="666750" cy="342900"/>
          </a:xfrm>
          <a:prstGeom prst="rect">
            <a:avLst/>
          </a:prstGeom>
          <a:solidFill>
            <a:srgbClr val="C4BD97"/>
          </a:solidFill>
          <a:ln>
            <a:noFill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βιολί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9161" y="3443563"/>
            <a:ext cx="34982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b="1" dirty="0"/>
              <a:t>1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69795" y="2602976"/>
            <a:ext cx="34982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b="1" dirty="0"/>
              <a:t>3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11456" y="2994087"/>
            <a:ext cx="34982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b="1" dirty="0"/>
              <a:t>2</a:t>
            </a:r>
            <a:endParaRPr lang="en-US" sz="2000" b="1" dirty="0"/>
          </a:p>
        </p:txBody>
      </p:sp>
      <p:pic>
        <p:nvPicPr>
          <p:cNvPr id="12" name="1_viol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11455" y="1726950"/>
            <a:ext cx="1039465" cy="1039465"/>
          </a:xfrm>
          <a:prstGeom prst="rect">
            <a:avLst/>
          </a:prstGeom>
        </p:spPr>
      </p:pic>
      <p:pic>
        <p:nvPicPr>
          <p:cNvPr id="13" name="2_cell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1595" y="1522855"/>
            <a:ext cx="1080120" cy="1080120"/>
          </a:xfrm>
          <a:prstGeom prst="rect">
            <a:avLst/>
          </a:prstGeom>
        </p:spPr>
      </p:pic>
      <p:pic>
        <p:nvPicPr>
          <p:cNvPr id="14" name="3_dbas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53726" y="1747920"/>
            <a:ext cx="1117569" cy="111756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450921" y="2246682"/>
            <a:ext cx="4353327" cy="211842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67828" y="2420888"/>
            <a:ext cx="2160156" cy="142278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58893" y="2602975"/>
            <a:ext cx="1145373" cy="702917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30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988" y="476672"/>
            <a:ext cx="4258816" cy="56166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Ένας κύριος με περούκα γράφει μουσική για μας!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 </a:t>
            </a:r>
            <a:r>
              <a:rPr lang="el-GR" dirty="0"/>
              <a:t>συνθέτης μας</a:t>
            </a:r>
            <a:br>
              <a:rPr lang="el-GR" dirty="0"/>
            </a:br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Γιόχαν Σεμπάστιαν ΜΠΑΧ</a:t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685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-1</a:t>
            </a:r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750</a:t>
            </a:r>
            <a:br>
              <a:rPr lang="el-GR" b="1" dirty="0"/>
            </a:br>
            <a:r>
              <a:rPr lang="en-US" dirty="0"/>
              <a:t>Johann Sebastian</a:t>
            </a:r>
          </a:p>
          <a:p>
            <a:pPr marL="0" indent="0" algn="ctr">
              <a:buNone/>
            </a:pPr>
            <a:r>
              <a:rPr lang="en-US" dirty="0"/>
              <a:t>BACH</a:t>
            </a:r>
            <a:br>
              <a:rPr lang="en-US" dirty="0"/>
            </a:br>
            <a:r>
              <a:rPr lang="el-GR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ΓΕΡΜΑΝΙΑ</a:t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201469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7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Βραδεμβούργειο</a:t>
            </a:r>
            <a:r>
              <a:rPr lang="el-GR" dirty="0"/>
              <a:t> Κοντσέρτο αρ. 5 </a:t>
            </a:r>
            <a:br>
              <a:rPr lang="en-US" dirty="0"/>
            </a:br>
            <a:r>
              <a:rPr lang="el-GR" dirty="0"/>
              <a:t>(1</a:t>
            </a:r>
            <a:r>
              <a:rPr lang="el-GR" baseline="30000" dirty="0"/>
              <a:t>η</a:t>
            </a:r>
            <a:r>
              <a:rPr lang="el-GR" dirty="0"/>
              <a:t> κίνηση)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10" y="4941168"/>
            <a:ext cx="8445624" cy="1584176"/>
          </a:xfrm>
        </p:spPr>
        <p:txBody>
          <a:bodyPr/>
          <a:lstStyle/>
          <a:p>
            <a:pPr marL="0" indent="0">
              <a:buNone/>
            </a:pPr>
            <a:r>
              <a:rPr lang="el-GR" i="1" u="sng" dirty="0">
                <a:hlinkClick r:id="rId2"/>
              </a:rPr>
              <a:t>https://www.youtube.com/watch?v=q3ldi8Gucxs</a:t>
            </a:r>
            <a:r>
              <a:rPr lang="el-GR" b="1" dirty="0"/>
              <a:t> </a:t>
            </a:r>
            <a:endParaRPr lang="el-G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96" y="4005064"/>
            <a:ext cx="1038453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xplosion 2 4"/>
          <p:cNvSpPr/>
          <p:nvPr/>
        </p:nvSpPr>
        <p:spPr>
          <a:xfrm>
            <a:off x="2627784" y="1772816"/>
            <a:ext cx="4320480" cy="2376264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Ποια όργανα ξέρεις;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658">
            <a:off x="1369348" y="1920623"/>
            <a:ext cx="1139184" cy="2321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56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7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i="1" dirty="0"/>
              <a:t>Πρελούδιο</a:t>
            </a:r>
            <a:r>
              <a:rPr lang="el-GR" dirty="0"/>
              <a:t> από τη Σουίτα αρ. 1 </a:t>
            </a:r>
            <a:br>
              <a:rPr lang="en-US" dirty="0"/>
            </a:br>
            <a:r>
              <a:rPr lang="el-GR" dirty="0"/>
              <a:t>για σόλο </a:t>
            </a:r>
            <a:r>
              <a:rPr lang="el-GR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βιολοντσέλο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45224"/>
            <a:ext cx="8712968" cy="676672"/>
          </a:xfrm>
        </p:spPr>
        <p:txBody>
          <a:bodyPr/>
          <a:lstStyle/>
          <a:p>
            <a:pPr marL="0" indent="0">
              <a:buNone/>
            </a:pPr>
            <a:r>
              <a:rPr lang="el-GR" i="1" u="sng" dirty="0">
                <a:hlinkClick r:id="rId2"/>
              </a:rPr>
              <a:t>https://www.youtube.com/watch?v=qMRJmrLYVTw</a:t>
            </a:r>
            <a:r>
              <a:rPr lang="el-GR" i="1" dirty="0"/>
              <a:t> </a:t>
            </a:r>
            <a:endParaRPr lang="el-GR" dirty="0"/>
          </a:p>
          <a:p>
            <a:endParaRPr lang="el-GR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61" y="4676171"/>
            <a:ext cx="1038453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xplosion 2 4"/>
          <p:cNvSpPr/>
          <p:nvPr/>
        </p:nvSpPr>
        <p:spPr>
          <a:xfrm>
            <a:off x="2247717" y="1628800"/>
            <a:ext cx="4835139" cy="324036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Πολύ όμορφο το βιολοντσέλο! </a:t>
            </a:r>
          </a:p>
          <a:p>
            <a:pPr algn="ctr"/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Έχει γλυκό ήχο.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658">
            <a:off x="1337640" y="2415752"/>
            <a:ext cx="1139184" cy="2321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39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85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i="1" dirty="0"/>
              <a:t>Πρελούδιο</a:t>
            </a:r>
            <a:r>
              <a:rPr lang="el-GR" dirty="0"/>
              <a:t> από τη Σουίτα αρ. 1 </a:t>
            </a:r>
            <a:br>
              <a:rPr lang="en-US" dirty="0"/>
            </a:br>
            <a:r>
              <a:rPr lang="el-GR" dirty="0"/>
              <a:t>για σόλο </a:t>
            </a:r>
            <a:r>
              <a:rPr lang="el-GR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βιολοντσέλο</a:t>
            </a:r>
            <a:br>
              <a:rPr lang="el-GR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b="1" i="1" dirty="0">
                <a:solidFill>
                  <a:schemeClr val="accent6">
                    <a:lumMod val="75000"/>
                  </a:schemeClr>
                </a:solidFill>
              </a:rPr>
              <a:t>Διασκευή από τους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Piano Guys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2268509" y="2132856"/>
            <a:ext cx="4835139" cy="3096344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Μα αυτός δεν παίζει σόλο!!</a:t>
            </a:r>
          </a:p>
        </p:txBody>
      </p:sp>
      <p:sp>
        <p:nvSpPr>
          <p:cNvPr id="9" name="Rectangle 8"/>
          <p:cNvSpPr/>
          <p:nvPr/>
        </p:nvSpPr>
        <p:spPr>
          <a:xfrm>
            <a:off x="1393894" y="5445224"/>
            <a:ext cx="669674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l-GR" sz="2400" u="sng" dirty="0">
                <a:hlinkClick r:id="rId2"/>
              </a:rPr>
              <a:t>https://www.youtube.com/watch?v=Ry4BzonlVlw</a:t>
            </a:r>
            <a:endParaRPr lang="el-GR" sz="2400" u="sng" dirty="0"/>
          </a:p>
          <a:p>
            <a:pPr lvl="0" algn="just">
              <a:lnSpc>
                <a:spcPct val="115000"/>
              </a:lnSpc>
            </a:pPr>
            <a:endParaRPr lang="en-US" dirty="0">
              <a:ea typeface="Calibri"/>
              <a:cs typeface="Times New Roman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59" y="4507011"/>
            <a:ext cx="10366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658">
            <a:off x="1369349" y="2520368"/>
            <a:ext cx="1139184" cy="2321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762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213</Words>
  <Application>Microsoft Office PowerPoint</Application>
  <PresentationFormat>On-screen Show (4:3)</PresentationFormat>
  <Paragraphs>28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Έγχορδα της ορχήστρας</vt:lpstr>
      <vt:lpstr>  Danse Macabre https://www.youtube.com/watch?v=y7kLBXrAsrU  </vt:lpstr>
      <vt:lpstr>Άκουσε και μάντεψε. Ποιο όργανο ακούς; Μετά βάλε τα όργανα στη σειρά! Από τον πιο ψηλό ήχο στον πιο χαμηλό.</vt:lpstr>
      <vt:lpstr>PowerPoint Presentation</vt:lpstr>
      <vt:lpstr>Βραδεμβούργειο Κοντσέρτο αρ. 5  (1η κίνηση)</vt:lpstr>
      <vt:lpstr>Πρελούδιο από τη Σουίτα αρ. 1  για σόλο βιολοντσέλο</vt:lpstr>
      <vt:lpstr>Πρελούδιο από τη Σουίτα αρ. 1  για σόλο βιολοντσέλο Διασκευή από τους Piano Guys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office hptechnoso</cp:lastModifiedBy>
  <cp:revision>51</cp:revision>
  <dcterms:created xsi:type="dcterms:W3CDTF">2014-06-23T04:57:26Z</dcterms:created>
  <dcterms:modified xsi:type="dcterms:W3CDTF">2021-01-06T17:19:32Z</dcterms:modified>
</cp:coreProperties>
</file>