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simera.gr/almanac/250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OY71kY4xe4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6oxQdDfYI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2KUxkA9JF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B8AA617-0537-4ED7-91B6-66511A647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2E8BF1F-CE61-45C5-92AC-552D23176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6210F1-6560-4D67-A951-508BBB5B9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4590661"/>
            <a:ext cx="10210862" cy="1065690"/>
          </a:xfrm>
        </p:spPr>
        <p:txBody>
          <a:bodyPr>
            <a:normAutofit/>
          </a:bodyPr>
          <a:lstStyle/>
          <a:p>
            <a:r>
              <a:rPr lang="el-GR" dirty="0"/>
              <a:t>25</a:t>
            </a:r>
            <a:r>
              <a:rPr lang="el-GR" baseline="30000" dirty="0"/>
              <a:t>η</a:t>
            </a:r>
            <a:r>
              <a:rPr lang="el-GR" dirty="0"/>
              <a:t> Μαρτίου 1821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4377B3-5712-4529-B743-4B82EA1AEA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5666792"/>
            <a:ext cx="10180696" cy="542592"/>
          </a:xfrm>
        </p:spPr>
        <p:txBody>
          <a:bodyPr>
            <a:normAutofit/>
          </a:bodyPr>
          <a:lstStyle/>
          <a:p>
            <a:r>
              <a:rPr lang="el-GR" dirty="0"/>
              <a:t>Η επέτειος των 200 χρόνων...</a:t>
            </a:r>
            <a:endParaRPr lang="en-US" dirty="0"/>
          </a:p>
        </p:txBody>
      </p:sp>
      <p:pic>
        <p:nvPicPr>
          <p:cNvPr id="5122" name="Picture 2" descr="Κοροναϊός - 25η Μαρτίου: Για πρώτη φορά χωρίς παρελάσεις και εκδηλώσεις -  ΤΑ ΝΕΑ">
            <a:extLst>
              <a:ext uri="{FF2B5EF4-FFF2-40B4-BE49-F238E27FC236}">
                <a16:creationId xmlns:a16="http://schemas.microsoft.com/office/drawing/2014/main" id="{F9715919-ACB6-4E5A-8063-7AA886335C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62" r="1" b="9364"/>
          <a:stretch/>
        </p:blipFill>
        <p:spPr bwMode="auto">
          <a:xfrm>
            <a:off x="403097" y="470432"/>
            <a:ext cx="10637520" cy="355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70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5η Μαρτίου: Τι γιορτάζουμε σήμερα | PENYPENY.GR">
            <a:extLst>
              <a:ext uri="{FF2B5EF4-FFF2-40B4-BE49-F238E27FC236}">
                <a16:creationId xmlns:a16="http://schemas.microsoft.com/office/drawing/2014/main" id="{96A8ABED-BBF0-4D50-A9BC-D5A363299A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88" b="9383"/>
          <a:stretch/>
        </p:blipFill>
        <p:spPr bwMode="auto">
          <a:xfrm>
            <a:off x="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Rectangle 70">
            <a:extLst>
              <a:ext uri="{FF2B5EF4-FFF2-40B4-BE49-F238E27FC236}">
                <a16:creationId xmlns:a16="http://schemas.microsoft.com/office/drawing/2014/main" id="{5A133C1E-CB83-47F3-8F35-94C2A7C58E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465EB8-2D9A-4A0B-B39A-BC460E859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1283461"/>
          </a:xfrm>
        </p:spPr>
        <p:txBody>
          <a:bodyPr anchor="b">
            <a:normAutofit/>
          </a:bodyPr>
          <a:lstStyle/>
          <a:p>
            <a:r>
              <a:rPr lang="el-GR" sz="2400" dirty="0"/>
              <a:t>Τι γιορτάζουμε παιδιά μου στις 25 Μαρτίου κάθε χρόνο?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B36F5-5CBB-4C48-A5FC-FEA25E52A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920" y="2407298"/>
            <a:ext cx="2947482" cy="3498980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el-GR" b="0" i="0" dirty="0">
              <a:solidFill>
                <a:srgbClr val="FFFFFF"/>
              </a:solidFill>
              <a:effectLst/>
              <a:latin typeface="fira sans"/>
            </a:endParaRPr>
          </a:p>
          <a:p>
            <a:pPr marL="0" indent="0">
              <a:buNone/>
            </a:pPr>
            <a:r>
              <a:rPr lang="el-GR" b="0" i="0" dirty="0">
                <a:solidFill>
                  <a:srgbClr val="FFFFFF"/>
                </a:solidFill>
                <a:effectLst/>
                <a:latin typeface="fira sans"/>
              </a:rPr>
              <a:t>Κάθε χρόνο στις </a:t>
            </a:r>
            <a:r>
              <a:rPr lang="el-GR" b="0" i="0" u="none" strike="noStrike" dirty="0">
                <a:solidFill>
                  <a:schemeClr val="tx1"/>
                </a:solidFill>
                <a:effectLst/>
                <a:latin typeface="fira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 Μαρτίου</a:t>
            </a:r>
            <a:r>
              <a:rPr lang="el-GR" b="0" i="0" dirty="0">
                <a:solidFill>
                  <a:schemeClr val="tx1"/>
                </a:solidFill>
                <a:effectLst/>
                <a:latin typeface="fira sans"/>
              </a:rPr>
              <a:t> </a:t>
            </a:r>
            <a:r>
              <a:rPr lang="el-GR" b="0" i="0" dirty="0">
                <a:solidFill>
                  <a:srgbClr val="FFFFFF"/>
                </a:solidFill>
                <a:effectLst/>
                <a:latin typeface="fira sans"/>
              </a:rPr>
              <a:t>τιμούμε και γιορτάζουμε τον ξεσηκωμό των υπόδουλων Ελλήνων κατά των Τούρκων έπειτα από 400 ολόκληρα χρόνια σκλαβιάς. Γι΄αυτό θεωρείται μια πολύ σημαντική ημερομηνία στην ιστορία της Ελλάδας.</a:t>
            </a:r>
            <a:br>
              <a:rPr lang="el-GR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89E943A-225D-44B1-B345-D7FDBA43C1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376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0864E5C9-52C9-4572-AC75-548B9B9C2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5CC6500-4DBD-4C34-BC14-2387FB483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0D8435-A2EF-457A-A345-B453D6909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9" y="1298448"/>
            <a:ext cx="3258688" cy="325526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200" spc="-100" dirty="0" err="1"/>
              <a:t>Έχουν</a:t>
            </a:r>
            <a:r>
              <a:rPr lang="en-US" sz="3200" spc="-100" dirty="0"/>
              <a:t> </a:t>
            </a:r>
            <a:r>
              <a:rPr lang="en-US" sz="3200" spc="-100" dirty="0" err="1"/>
              <a:t>γρ</a:t>
            </a:r>
            <a:r>
              <a:rPr lang="en-US" sz="3200" spc="-100" dirty="0"/>
              <a:t>αφτεί πολλά τραγούδια για την επέτειο αυτή..Πάμε να μάθουμε</a:t>
            </a:r>
            <a:r>
              <a:rPr lang="el-GR" sz="3200" spc="-100" dirty="0"/>
              <a:t>, </a:t>
            </a:r>
            <a:r>
              <a:rPr lang="en-US" sz="3200" spc="-100" dirty="0"/>
              <a:t>να α</a:t>
            </a:r>
            <a:r>
              <a:rPr lang="en-US" sz="3200" spc="-100" dirty="0" err="1"/>
              <a:t>κούσουμε</a:t>
            </a:r>
            <a:r>
              <a:rPr lang="en-US" sz="3200" spc="-100" dirty="0"/>
              <a:t> </a:t>
            </a:r>
            <a:r>
              <a:rPr lang="el-GR" sz="3200" spc="-100" dirty="0"/>
              <a:t>και να τραγουδήσουμε </a:t>
            </a:r>
            <a:r>
              <a:rPr lang="en-US" sz="3200" spc="-100" dirty="0" err="1"/>
              <a:t>μερικά</a:t>
            </a:r>
            <a:r>
              <a:rPr lang="en-US" sz="3200" spc="-100" dirty="0"/>
              <a:t> από αυτά!</a:t>
            </a:r>
          </a:p>
        </p:txBody>
      </p:sp>
      <p:pic>
        <p:nvPicPr>
          <p:cNvPr id="2050" name="Picture 2" descr="Madata.GR - 25η Μαρτίου: Θρησκευτική αλλά και εθνική εορτή. Πότε και πώς  καθιερώθηκε">
            <a:extLst>
              <a:ext uri="{FF2B5EF4-FFF2-40B4-BE49-F238E27FC236}">
                <a16:creationId xmlns:a16="http://schemas.microsoft.com/office/drawing/2014/main" id="{CA91E7AA-D246-49B8-8DCA-1BA328FB2DA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8" r="21733" b="-1"/>
          <a:stretch/>
        </p:blipFill>
        <p:spPr bwMode="auto">
          <a:xfrm>
            <a:off x="5134901" y="759254"/>
            <a:ext cx="6367271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Rectangle 142">
            <a:extLst>
              <a:ext uri="{FF2B5EF4-FFF2-40B4-BE49-F238E27FC236}">
                <a16:creationId xmlns:a16="http://schemas.microsoft.com/office/drawing/2014/main" id="{4E34A3B6-BAD2-4156-BDC6-4736248BF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974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9B5C7-F1D9-4118-AA02-FE7B34B49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l-GR" sz="3300"/>
              <a:t>«Δέκα παλληκάρια»</a:t>
            </a:r>
            <a:br>
              <a:rPr lang="el-GR" sz="3300"/>
            </a:br>
            <a:r>
              <a:rPr lang="el-GR" sz="3300"/>
              <a:t> </a:t>
            </a:r>
            <a:br>
              <a:rPr lang="el-GR" sz="3300"/>
            </a:br>
            <a:r>
              <a:rPr lang="el-GR" sz="3300"/>
              <a:t>Στίχοι: Λευτέρη Παπαδόπουλου</a:t>
            </a:r>
            <a:br>
              <a:rPr lang="el-GR" sz="3300"/>
            </a:br>
            <a:br>
              <a:rPr lang="el-GR" sz="3300"/>
            </a:br>
            <a:r>
              <a:rPr lang="el-GR" sz="3300"/>
              <a:t>Μουσική: Μάνου Λοϊζου</a:t>
            </a:r>
            <a:endParaRPr lang="en-US" sz="3300"/>
          </a:p>
        </p:txBody>
      </p:sp>
      <p:sp>
        <p:nvSpPr>
          <p:cNvPr id="3086" name="Content Placeholder 2">
            <a:extLst>
              <a:ext uri="{FF2B5EF4-FFF2-40B4-BE49-F238E27FC236}">
                <a16:creationId xmlns:a16="http://schemas.microsoft.com/office/drawing/2014/main" id="{8E0AFBC0-B5DE-44E0-9577-FEC5F2CFF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400" y="301841"/>
            <a:ext cx="4168805" cy="6384709"/>
          </a:xfrm>
        </p:spPr>
        <p:txBody>
          <a:bodyPr>
            <a:normAutofit fontScale="92500"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l-GR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l-G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Δέκα παλληκάρια στήσαμε χορό</a:t>
            </a:r>
            <a:b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στου Καραϊσκάκη το κονάκι</a:t>
            </a:r>
            <a:b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πέφταν τα ντουβάρια από το χορό</a:t>
            </a:r>
            <a:b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κι από τις πενιές του Μιχαλάκη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Κι όλη νύχτα λέγαμε τραγούδι για τη λευτεριά</a:t>
            </a:r>
            <a:b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κι όλη νύχτα κλαίγαμε γοργόνα Παναγιά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Και το βράδυ βράδυ ήρθαν με τα μας</a:t>
            </a:r>
            <a:b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Μάρκος Βαμβακάρης με Τσιτσάνη</a:t>
            </a:r>
            <a:b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σμίξαν τα μπουζούκια και ο μπαγλαμάς</a:t>
            </a:r>
            <a:b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 τον ταμπουρά του Μακρυγιάννη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Κι όλη νύχτα λέγαμε τραγούδι για τη λευτεριά</a:t>
            </a:r>
            <a:b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κι όλη νύχτα κλαίγαμε γοργόνα Παναγιά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Έβαλα ένα βόλι στο καριόφιλο</a:t>
            </a:r>
            <a:b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κι έριξα τη νύχτα να φωτίσει</a:t>
            </a:r>
            <a:b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κι είπα να φωνάξουν το Θεόφιλο</a:t>
            </a:r>
            <a:b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τον καημό μας για να ζωγραφίσει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l-G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Πάτησε εδώ για να ακούσεις το τραγούδι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https://www.youtube.com/watch?v=OY71kY4xe4I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100" dirty="0"/>
          </a:p>
        </p:txBody>
      </p:sp>
      <p:pic>
        <p:nvPicPr>
          <p:cNvPr id="3074" name="Picture 2" descr="25η Μαρτίου: Τι γιορτάζουμε σήμερα | PENYPENY.GR">
            <a:extLst>
              <a:ext uri="{FF2B5EF4-FFF2-40B4-BE49-F238E27FC236}">
                <a16:creationId xmlns:a16="http://schemas.microsoft.com/office/drawing/2014/main" id="{43AA5435-A4F3-4C2F-8AFC-F6BD11D1D4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7" r="14061" b="-2"/>
          <a:stretch/>
        </p:blipFill>
        <p:spPr bwMode="auto">
          <a:xfrm>
            <a:off x="7818120" y="758952"/>
            <a:ext cx="3617432" cy="533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65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9786E-98E9-4D0F-89F8-0CF703381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«Να΄τανε το 21»</a:t>
            </a:r>
            <a:br>
              <a:rPr lang="el-GR" dirty="0"/>
            </a:br>
            <a:br>
              <a:rPr lang="el-GR" dirty="0"/>
            </a:br>
            <a:r>
              <a:rPr lang="el-GR" dirty="0"/>
              <a:t>Στίχοι: Σώτια Τσώτου</a:t>
            </a:r>
            <a:br>
              <a:rPr lang="el-GR" dirty="0"/>
            </a:br>
            <a:br>
              <a:rPr lang="el-GR" dirty="0"/>
            </a:br>
            <a:r>
              <a:rPr lang="el-GR" dirty="0"/>
              <a:t>Μουσική: Σταύρος Κουγιουμτζής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F9543-C91B-488C-8BC9-75A067342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987" y="559293"/>
            <a:ext cx="7776839" cy="5956917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Μου ξανάρχονται ένα ένα χρόνια δοξασμένα</a:t>
            </a:r>
            <a:b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να 'τανε το 21 να 'ρθει μια στιγμή</a:t>
            </a:r>
          </a:p>
          <a:p>
            <a:pPr marL="0" indent="0" algn="l">
              <a:buNone/>
            </a:pP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Να περνάω καβαλάρης στο πλατύ τ' αλώνι</a:t>
            </a:r>
            <a:b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και με τον Κολοκοτρώνη να 'πινα κρασί</a:t>
            </a:r>
          </a:p>
          <a:p>
            <a:pPr marL="0" indent="0" algn="l">
              <a:buNone/>
            </a:pP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Να πολεμάω τις μέρες στα κάστρα</a:t>
            </a:r>
            <a:b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και το σπαθί μου να πιάνει φωτιά</a:t>
            </a:r>
            <a:b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και να κρατάω τις νύχτες με τ' άστρα</a:t>
            </a:r>
            <a:b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μια ομορφούλα αγκαλιά</a:t>
            </a:r>
          </a:p>
          <a:p>
            <a:pPr marL="0" indent="0" algn="l">
              <a:buNone/>
            </a:pP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Μου ξανάρχονται ένα ένα χρόνια δοξασμένα</a:t>
            </a:r>
            <a:b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να 'τανε το 21 να 'ρθει μια βραδιά</a:t>
            </a:r>
          </a:p>
          <a:p>
            <a:pPr marL="0" indent="0" algn="l">
              <a:buNone/>
            </a:pP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Πρώτος το χορό να σέρνω στου Μοριά τις στράτες</a:t>
            </a:r>
            <a:b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και ξοπίσω μου Μανιάτες και οι Ψαριανοί</a:t>
            </a:r>
          </a:p>
          <a:p>
            <a:pPr marL="0" indent="0" algn="l">
              <a:buNone/>
            </a:pP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Κι όταν λαβωμένος γέρνω κάτω απ' τους μπαξέδες</a:t>
            </a:r>
            <a:b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να με ραίνουν μενεξέδες χέρια κι ουρανοί</a:t>
            </a:r>
          </a:p>
          <a:p>
            <a:pPr marL="0" indent="0" algn="l">
              <a:buNone/>
            </a:pP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Να πολεμάω τις μέρες στα κάστρα</a:t>
            </a:r>
            <a:b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και το σπαθί μου να πιάνει φωτιά</a:t>
            </a:r>
            <a:b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και να κρατάω τις νύχτες με τ' άστρα</a:t>
            </a:r>
            <a:b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l-G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μια ομορφούλα αγκαλιά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Πάτησε στον πιο κάτω σύνδεσμο για να ακούσεις και να τραγουδήσεις αυτό το τραγούδι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https://www.youtube.com/watch?v=P6oxQdDfYIs</a:t>
            </a: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72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0" name="Rectangle 70">
            <a:extLst>
              <a:ext uri="{FF2B5EF4-FFF2-40B4-BE49-F238E27FC236}">
                <a16:creationId xmlns:a16="http://schemas.microsoft.com/office/drawing/2014/main" id="{DCCCDCCF-DDE7-4FF9-BA8E-DFD3AC93A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Κοροναϊός - 25η Μαρτίου: Για πρώτη φορά χωρίς παρελάσεις και εκδηλώσεις -  ΤΑ ΝΕΑ">
            <a:extLst>
              <a:ext uri="{FF2B5EF4-FFF2-40B4-BE49-F238E27FC236}">
                <a16:creationId xmlns:a16="http://schemas.microsoft.com/office/drawing/2014/main" id="{C6F2D6A3-02A7-4194-9762-3CD64A4076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" r="-1" b="-1"/>
          <a:stretch/>
        </p:blipFill>
        <p:spPr bwMode="auto">
          <a:xfrm>
            <a:off x="0" y="-457200"/>
            <a:ext cx="121889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Rectangle 72">
            <a:extLst>
              <a:ext uri="{FF2B5EF4-FFF2-40B4-BE49-F238E27FC236}">
                <a16:creationId xmlns:a16="http://schemas.microsoft.com/office/drawing/2014/main" id="{C2352FE0-ACFA-479E-A574-CED1C035D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794E3-8671-410A-AB18-40371A212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l-GR" sz="2500" dirty="0"/>
              <a:t>Φέτος είναι η επέτειος των 200 χρόνων απο την Ελληνική Επανάσταση!! Το βίντεο που ακολουθεί έχει δημιουργηθεί για να τιμήσουμε την επέτειο των 200 χρόνων!!</a:t>
            </a:r>
            <a:br>
              <a:rPr lang="el-GR" sz="2500" dirty="0"/>
            </a:br>
            <a:r>
              <a:rPr lang="el-GR" sz="2500" dirty="0"/>
              <a:t>1821-2021</a:t>
            </a:r>
            <a:endParaRPr lang="en-US" sz="2500" dirty="0"/>
          </a:p>
        </p:txBody>
      </p:sp>
      <p:sp>
        <p:nvSpPr>
          <p:cNvPr id="4102" name="Rectangle 74">
            <a:extLst>
              <a:ext uri="{FF2B5EF4-FFF2-40B4-BE49-F238E27FC236}">
                <a16:creationId xmlns:a16="http://schemas.microsoft.com/office/drawing/2014/main" id="{401F5979-1992-492E-ABBD-62EBC1016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97130" y="754144"/>
            <a:ext cx="7865196" cy="533576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2AE11-18E2-43EC-B222-DF4A93D0F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48" y="1285875"/>
            <a:ext cx="7332152" cy="4698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«Ας κρατήσουν οι χοροί» του Διονύση Σαββόπουλου</a:t>
            </a:r>
          </a:p>
          <a:p>
            <a:pPr marL="0" indent="0">
              <a:buNone/>
            </a:pPr>
            <a:endParaRPr lang="el-GR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l-GR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Πάτησε στον πιο κάτω σύνδεσμο για να παρακολουθήσεις το εντυπωσιακό βίντεο της επετείου των 200 χρόνων από την Ελληνική Επανάσταση</a:t>
            </a:r>
          </a:p>
          <a:p>
            <a:pPr marL="0" indent="0">
              <a:buNone/>
            </a:pPr>
            <a:endParaRPr lang="el-GR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https://www.youtube.com/watch?v=W2KUxkA9JFw</a:t>
            </a: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7CB93F-A0E2-4BBE-B2FC-E93932C7E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305262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66</TotalTime>
  <Words>476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</vt:lpstr>
      <vt:lpstr>Calibri</vt:lpstr>
      <vt:lpstr>Corbel</vt:lpstr>
      <vt:lpstr>fira sans</vt:lpstr>
      <vt:lpstr>Wingdings 2</vt:lpstr>
      <vt:lpstr>Frame</vt:lpstr>
      <vt:lpstr>25η Μαρτίου 1821</vt:lpstr>
      <vt:lpstr>Τι γιορτάζουμε παιδιά μου στις 25 Μαρτίου κάθε χρόνο?</vt:lpstr>
      <vt:lpstr>Έχουν γραφτεί πολλά τραγούδια για την επέτειο αυτή..Πάμε να μάθουμε, να ακούσουμε και να τραγουδήσουμε μερικά από αυτά!</vt:lpstr>
      <vt:lpstr>«Δέκα παλληκάρια»   Στίχοι: Λευτέρη Παπαδόπουλου  Μουσική: Μάνου Λοϊζου</vt:lpstr>
      <vt:lpstr>«Να΄τανε το 21»  Στίχοι: Σώτια Τσώτου  Μουσική: Σταύρος Κουγιουμτζής</vt:lpstr>
      <vt:lpstr>Φέτος είναι η επέτειος των 200 χρόνων απο την Ελληνική Επανάσταση!! Το βίντεο που ακολουθεί έχει δημιουργηθεί για να τιμήσουμε την επέτειο των 200 χρόνων!! 1821-2021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25η Μαρτίου 1821</dc:title>
  <dc:creator>Δώρα Γιαννάκη</dc:creator>
  <cp:lastModifiedBy>Δώρα Γιαννάκη</cp:lastModifiedBy>
  <cp:revision>9</cp:revision>
  <dcterms:created xsi:type="dcterms:W3CDTF">2021-03-20T12:04:51Z</dcterms:created>
  <dcterms:modified xsi:type="dcterms:W3CDTF">2021-03-20T13:11:09Z</dcterms:modified>
</cp:coreProperties>
</file>